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312" r:id="rId2"/>
    <p:sldId id="257" r:id="rId3"/>
    <p:sldId id="306" r:id="rId4"/>
    <p:sldId id="258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2" r:id="rId13"/>
    <p:sldId id="274" r:id="rId14"/>
    <p:sldId id="289" r:id="rId15"/>
    <p:sldId id="275" r:id="rId16"/>
    <p:sldId id="276" r:id="rId17"/>
    <p:sldId id="279" r:id="rId18"/>
    <p:sldId id="278" r:id="rId19"/>
    <p:sldId id="282" r:id="rId20"/>
    <p:sldId id="283" r:id="rId21"/>
    <p:sldId id="285" r:id="rId22"/>
    <p:sldId id="310" r:id="rId23"/>
    <p:sldId id="309" r:id="rId24"/>
    <p:sldId id="311" r:id="rId25"/>
    <p:sldId id="308" r:id="rId26"/>
    <p:sldId id="290" r:id="rId27"/>
    <p:sldId id="291" r:id="rId28"/>
    <p:sldId id="292" r:id="rId29"/>
    <p:sldId id="293" r:id="rId30"/>
    <p:sldId id="294" r:id="rId31"/>
    <p:sldId id="296" r:id="rId32"/>
    <p:sldId id="297" r:id="rId33"/>
    <p:sldId id="298" r:id="rId34"/>
    <p:sldId id="304" r:id="rId35"/>
    <p:sldId id="299" r:id="rId36"/>
    <p:sldId id="300" r:id="rId37"/>
    <p:sldId id="303" r:id="rId38"/>
    <p:sldId id="301" r:id="rId39"/>
    <p:sldId id="302" r:id="rId40"/>
  </p:sldIdLst>
  <p:sldSz cx="12192000" cy="6858000"/>
  <p:notesSz cx="6858000" cy="9144000"/>
  <p:embeddedFontLst>
    <p:embeddedFont>
      <p:font typeface="나눔스퀘어_ac" panose="020B0600000101010101" pitchFamily="50" charset="-127"/>
      <p:regular r:id="rId42"/>
    </p:embeddedFont>
    <p:embeddedFont>
      <p:font typeface="나눔스퀘어_ac Bold" panose="020B0600000101010101" pitchFamily="50" charset="-127"/>
      <p:bold r:id="rId43"/>
    </p:embeddedFont>
    <p:embeddedFont>
      <p:font typeface="나눔스퀘어_ac ExtraBold" panose="020B0600000101010101" pitchFamily="50" charset="-127"/>
      <p:bold r:id="rId44"/>
    </p:embeddedFont>
    <p:embeddedFont>
      <p:font typeface="맑은 고딕" panose="020B0503020000020004" pitchFamily="50" charset="-127"/>
      <p:regular r:id="rId45"/>
      <p:bold r:id="rId4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724D"/>
    <a:srgbClr val="181717"/>
    <a:srgbClr val="D0CECE"/>
    <a:srgbClr val="181718"/>
    <a:srgbClr val="4D4949"/>
    <a:srgbClr val="666262"/>
    <a:srgbClr val="C9C9C9"/>
    <a:srgbClr val="CFCFCF"/>
    <a:srgbClr val="AD6427"/>
    <a:srgbClr val="985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8" autoAdjust="0"/>
    <p:restoredTop sz="93429" autoAdjust="0"/>
  </p:normalViewPr>
  <p:slideViewPr>
    <p:cSldViewPr snapToGrid="0">
      <p:cViewPr varScale="1">
        <p:scale>
          <a:sx n="100" d="100"/>
          <a:sy n="100" d="100"/>
        </p:scale>
        <p:origin x="3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58101-8EB5-4222-A5FB-34C85E2912CB}" type="datetimeFigureOut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37639-5DCA-4183-B0BB-1837AD2FA8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6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37639-5DCA-4183-B0BB-1837AD2FA8C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55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37639-5DCA-4183-B0BB-1837AD2FA8C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559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37639-5DCA-4183-B0BB-1837AD2FA8C4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641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37639-5DCA-4183-B0BB-1837AD2FA8C4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9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6379E8-5AB1-4ED4-BD74-35AC1C35E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95FF56E-615C-4896-9E47-C29D319D2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D924BD2-E6C6-4B62-A816-79EB50FA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E6FB-DB7C-4A90-8D94-02E9D676B3A8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753396-7114-4C54-A984-8B5716E6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CDBFDD-47F2-43F7-A994-4DE3550A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374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C8CB37DA-44AB-4B50-8709-3FC8E01EFD2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0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D0CA80-B82D-4C44-B3BF-10FF1DEF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89617D2-6141-4BCE-B330-87643667A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02068C-D64E-45A9-920D-AD93F459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F1B9-E79B-4DD3-AE6A-B1389EA1147A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F54100B-F42F-4158-B056-CB647F81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69C1A2-0213-4C74-94F3-F58EE67A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51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83D9422-3DB2-4C1B-BCFC-641797609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52C6DA2-12B3-4E26-A839-7735455A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68C88E-EEEA-4ED4-8722-42D3A575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3D0DA-C490-484C-97ED-097F8678688B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CD7526-43A4-42BA-BB13-81F7F8D0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AE91D8-B995-4068-B269-71EC20EE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00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D3A4E7-FAA0-43C1-8E8B-314CA551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B11FAD-0BC0-4F97-9CAC-6617BFAB0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35F818-6412-4F1C-8A44-99A951F9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2BE1-27C2-4738-9A8F-E067A28D7189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9C582-AB2F-4BC8-91B4-20EAA806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62D862-0DCC-4D20-86E0-520267D6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56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167689-7353-4547-9BAF-87A74635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88E30A-3654-4DD7-B226-F46BEBFCF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61B2B1-63C0-425C-A032-38B990C6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F673-E6F4-471A-B785-0B7A1E3E3E6A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634EA2-AB64-43FE-921E-AEA789A6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3ACCFD-E8BC-46CE-9BDA-D590BB12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32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9F0AB5-B907-4BAB-8FE4-1C831895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114E562-742E-473C-91AD-03248EEEF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9B63101-4647-4B87-BA54-847CEDC0E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3640825-82C4-4DFE-8C4C-718F6BAE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15BF-B81C-4AE0-816E-3B05016FF476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BC5A61F-2722-4A76-B6DC-80D51B45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588C708-36C4-4A46-9236-F0C07AC3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88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1C5471-26C8-4FEF-BBD6-02575186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9CEC00-28DD-4584-943B-6E5F9DACD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B6A8F1-F56A-495F-9540-0713B75CB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F8BDAAC-56E7-4555-8F76-14C9098E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716F972-F64A-4E6C-8433-E4445F377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7359389-8FA6-437A-AEB5-53F94056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B0B7-96BA-4EDD-82B5-22CE941C4F9A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1B78572-9732-4976-A289-16A44CCB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77E71B8-798E-40F3-9999-D6FCF92F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57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0B7402-9C4B-4429-9B20-B18C66DA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F69EDC-9EBA-42FB-A641-DB4ADD80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82F4-B9DA-47D6-BC5A-DA2D4862FC47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44C36E-46A0-4C33-A368-72B119C7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A1D4975-6657-4523-90D9-DCCC6357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371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B14812D-DDB2-46E2-A157-2933A0E8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DF64-408E-4B15-AB9D-2A4D8CD906FA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8F5EC08-8161-4C8A-A53C-1E5CAB7C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7935CE-AAE7-4BB2-8151-24251A7E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824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2DEC45-1136-4E3E-8A90-65ADD9ADD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2C2298-3653-4B7D-AED6-F7D83D57B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3F1351-B5B3-4EB0-9D9A-FD119A717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720DEB-9E06-4E96-8B8E-68E4295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F540-366E-43E8-A184-0B77578CC16A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9F98A36-A99A-429C-A664-F7EA8CF2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C8602F0-A1A8-43B8-BC1D-F693BB28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50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663DEA-50B8-47C4-BEBE-7423B821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85481F4-3EBC-4F30-AAFB-D4C54B4A5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B136C0E-0EEA-4009-82B9-8630B4DEF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41395D-4941-400E-8AD8-7D43E84B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58BF-A3E5-4AF9-B9A8-79FB5C225F62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118F06-64F8-46CF-B933-ED0A2EF30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A43F479-D969-42BE-B042-FD36E677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516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E771557-C377-40BC-B940-5BFAB129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A995A9-7474-4B6C-9BB4-51AD42A0A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E846AA-6C4E-4EC3-8B7B-AB86E598CC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8DC61-0620-48C8-B02C-B2D00FD57B62}" type="datetime1">
              <a:rPr lang="ko-KR" altLang="en-US" smtClean="0"/>
              <a:t>2026-02-16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746D46-A957-4BE6-A8F9-1E3253EDE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C2E164-A5B3-42F7-8AA1-EFC9B7148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B37DA-44AB-4B50-8709-3FC8E01EFD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Yi Yong Sup\Desktop\사진\abstract_architecture_3-wallpaper-2560x1440.jpg">
            <a:extLst>
              <a:ext uri="{FF2B5EF4-FFF2-40B4-BE49-F238E27FC236}">
                <a16:creationId xmlns:a16="http://schemas.microsoft.com/office/drawing/2014/main" id="{00B58284-3FAF-40BA-B24F-D5DBDA316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" b="1936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시계, 표지판, 그리기이(가) 표시된 사진&#10;&#10;자동 생성된 설명">
            <a:extLst>
              <a:ext uri="{FF2B5EF4-FFF2-40B4-BE49-F238E27FC236}">
                <a16:creationId xmlns:a16="http://schemas.microsoft.com/office/drawing/2014/main" id="{6C9A85B0-DDF5-4CAC-A5AD-5552A5EE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 r="3333"/>
          <a:stretch/>
        </p:blipFill>
        <p:spPr>
          <a:xfrm>
            <a:off x="4768596" y="1158964"/>
            <a:ext cx="2644752" cy="1206548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C1D7CC6-1B07-4591-B502-EB77DA7F348D}"/>
              </a:ext>
            </a:extLst>
          </p:cNvPr>
          <p:cNvCxnSpPr>
            <a:cxnSpLocks/>
          </p:cNvCxnSpPr>
          <p:nvPr/>
        </p:nvCxnSpPr>
        <p:spPr>
          <a:xfrm>
            <a:off x="4999759" y="2805545"/>
            <a:ext cx="21924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D3D10A7-3083-442B-A1A3-063F781921BB}"/>
              </a:ext>
            </a:extLst>
          </p:cNvPr>
          <p:cNvSpPr txBox="1"/>
          <p:nvPr/>
        </p:nvSpPr>
        <p:spPr>
          <a:xfrm>
            <a:off x="4719704" y="5681626"/>
            <a:ext cx="27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38</a:t>
            </a:r>
            <a:r>
              <a:rPr lang="en-US" altLang="ko-KR" sz="1200" baseline="30000" dirty="0">
                <a:solidFill>
                  <a:schemeClr val="bg1">
                    <a:lumMod val="6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th</a:t>
            </a:r>
            <a:r>
              <a:rPr lang="ko-KR" altLang="en-US" sz="1200" dirty="0">
                <a:solidFill>
                  <a:schemeClr val="bg1">
                    <a:lumMod val="6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 </a:t>
            </a:r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RECRUITMENT PRESENTATION</a:t>
            </a:r>
            <a:endParaRPr lang="ko-KR" altLang="en-US" sz="1200" dirty="0">
              <a:solidFill>
                <a:schemeClr val="bg1">
                  <a:lumMod val="6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B0E22-3D7C-47FF-B133-33B6E74C9C26}"/>
              </a:ext>
            </a:extLst>
          </p:cNvPr>
          <p:cNvSpPr txBox="1"/>
          <p:nvPr/>
        </p:nvSpPr>
        <p:spPr>
          <a:xfrm>
            <a:off x="2604062" y="3035887"/>
            <a:ext cx="6963766" cy="2349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b="1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38</a:t>
            </a:r>
            <a:r>
              <a:rPr lang="ko-KR" altLang="en-US" b="1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대 </a:t>
            </a:r>
            <a:r>
              <a:rPr lang="en-US" altLang="ko-KR" b="1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MCL </a:t>
            </a:r>
            <a:r>
              <a:rPr lang="ko-KR" altLang="en-US" b="1" dirty="0" err="1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리크루팅</a:t>
            </a:r>
            <a:r>
              <a:rPr lang="ko-KR" altLang="en-US" b="1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온라인 설명회</a:t>
            </a:r>
            <a:endParaRPr lang="en-US" altLang="ko-KR" b="1" dirty="0">
              <a:solidFill>
                <a:schemeClr val="bg1">
                  <a:lumMod val="85000"/>
                </a:schemeClr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endParaRPr lang="en-US" altLang="ko-KR" sz="1600" dirty="0">
              <a:solidFill>
                <a:schemeClr val="bg1">
                  <a:lumMod val="8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endParaRPr lang="en-US" altLang="ko-KR" sz="1600" dirty="0">
              <a:solidFill>
                <a:schemeClr val="bg1">
                  <a:lumMod val="8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안녕하세요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38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번째 </a:t>
            </a:r>
            <a:r>
              <a:rPr lang="en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 </a:t>
            </a:r>
            <a:r>
              <a:rPr lang="ko-KR" altLang="en-US" sz="1600" dirty="0" err="1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리크루팅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설명회에 </a:t>
            </a:r>
            <a:r>
              <a:rPr lang="ko-KR" altLang="en-US" sz="1600" dirty="0" err="1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참석해주셔서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감사합니다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 </a:t>
            </a:r>
          </a:p>
          <a:p>
            <a:pPr algn="ctr">
              <a:lnSpc>
                <a:spcPct val="130000"/>
              </a:lnSpc>
            </a:pPr>
            <a:r>
              <a:rPr lang="en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은 설명회 참석자에 한해 서류평가 시 가산점을 부여하고 있습니다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 </a:t>
            </a:r>
          </a:p>
          <a:p>
            <a:pPr algn="ctr">
              <a:lnSpc>
                <a:spcPct val="130000"/>
              </a:lnSpc>
            </a:pP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참석자 확인을 위해 닉네임을 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‘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이름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</a:t>
            </a:r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학교 학과</a:t>
            </a:r>
            <a:r>
              <a:rPr lang="en-US" altLang="ko-KR" sz="160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)’ 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형식으로 변경해주시길 요청 드립니다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 </a:t>
            </a:r>
          </a:p>
          <a:p>
            <a:pPr algn="ctr">
              <a:lnSpc>
                <a:spcPct val="130000"/>
              </a:lnSpc>
            </a:pP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e</a:t>
            </a:r>
            <a:r>
              <a:rPr lang="en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.g.) 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홍길동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(OO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대 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OO</a:t>
            </a:r>
            <a:r>
              <a: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학과</a:t>
            </a:r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</a:t>
            </a:r>
            <a:endParaRPr lang="ko-KR" altLang="en-US" sz="1600" dirty="0">
              <a:solidFill>
                <a:schemeClr val="bg1">
                  <a:lumMod val="8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7A6026B1-724E-6EB9-82E4-37C8FBDF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860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4ECCFA5D-0A73-4331-A9AE-A18D7377BD79}"/>
              </a:ext>
            </a:extLst>
          </p:cNvPr>
          <p:cNvGrpSpPr/>
          <p:nvPr/>
        </p:nvGrpSpPr>
        <p:grpSpPr>
          <a:xfrm>
            <a:off x="5333999" y="2667000"/>
            <a:ext cx="1524000" cy="1524000"/>
            <a:chOff x="5333999" y="2667000"/>
            <a:chExt cx="1524000" cy="1524000"/>
          </a:xfrm>
        </p:grpSpPr>
        <p:sp useBgFill="1">
          <p:nvSpPr>
            <p:cNvPr id="4" name="타원 3">
              <a:extLst>
                <a:ext uri="{FF2B5EF4-FFF2-40B4-BE49-F238E27FC236}">
                  <a16:creationId xmlns:a16="http://schemas.microsoft.com/office/drawing/2014/main" id="{AB47159B-E930-4C9F-BCEA-47688D45A353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8548B9-D46E-4A3F-9AB6-2FAF7490D39C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MCL</a:t>
              </a:r>
            </a:p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267C1387-D7E1-4B71-8116-82D0967BACCB}"/>
              </a:ext>
            </a:extLst>
          </p:cNvPr>
          <p:cNvGrpSpPr/>
          <p:nvPr/>
        </p:nvGrpSpPr>
        <p:grpSpPr>
          <a:xfrm>
            <a:off x="7650483" y="2667000"/>
            <a:ext cx="1524000" cy="1524000"/>
            <a:chOff x="5333999" y="2667000"/>
            <a:chExt cx="1524000" cy="1524000"/>
          </a:xfrm>
        </p:grpSpPr>
        <p:sp useBgFill="1">
          <p:nvSpPr>
            <p:cNvPr id="28" name="타원 27">
              <a:extLst>
                <a:ext uri="{FF2B5EF4-FFF2-40B4-BE49-F238E27FC236}">
                  <a16:creationId xmlns:a16="http://schemas.microsoft.com/office/drawing/2014/main" id="{4304D761-3B49-4D3D-8AD5-D3F2DE8B1693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B7E2EA-15A0-45F7-BA2D-51F78C790877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Alumni</a:t>
              </a:r>
            </a:p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F24F574-B723-4214-B6F6-DB772BA799BD}"/>
              </a:ext>
            </a:extLst>
          </p:cNvPr>
          <p:cNvGrpSpPr/>
          <p:nvPr/>
        </p:nvGrpSpPr>
        <p:grpSpPr>
          <a:xfrm>
            <a:off x="2944722" y="2667000"/>
            <a:ext cx="1524000" cy="1524000"/>
            <a:chOff x="5333999" y="2667000"/>
            <a:chExt cx="1524000" cy="1524000"/>
          </a:xfrm>
        </p:grpSpPr>
        <p:sp useBgFill="1">
          <p:nvSpPr>
            <p:cNvPr id="31" name="타원 30">
              <a:extLst>
                <a:ext uri="{FF2B5EF4-FFF2-40B4-BE49-F238E27FC236}">
                  <a16:creationId xmlns:a16="http://schemas.microsoft.com/office/drawing/2014/main" id="{C46CE0F9-2257-429B-8CBC-FC2906222BAC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3C1705-6955-4313-AB65-316AA3730619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Acting</a:t>
              </a:r>
            </a:p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15FD81-4D0E-0DE0-5046-5EB0F30186F5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1096B4-BB45-095B-B913-8DA11250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10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028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E785CDC8-04CE-4ACA-A1D0-1CCDE2A6637D}"/>
              </a:ext>
            </a:extLst>
          </p:cNvPr>
          <p:cNvSpPr txBox="1"/>
          <p:nvPr/>
        </p:nvSpPr>
        <p:spPr>
          <a:xfrm>
            <a:off x="3443409" y="3237222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경영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89CC74-278F-4E91-90C5-878841E8E71F}"/>
              </a:ext>
            </a:extLst>
          </p:cNvPr>
          <p:cNvSpPr txBox="1"/>
          <p:nvPr/>
        </p:nvSpPr>
        <p:spPr>
          <a:xfrm>
            <a:off x="3271064" y="3237222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사회과학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7ECBF8-DE48-4138-B6CC-8EB739D0E037}"/>
              </a:ext>
            </a:extLst>
          </p:cNvPr>
          <p:cNvSpPr txBox="1"/>
          <p:nvPr/>
        </p:nvSpPr>
        <p:spPr>
          <a:xfrm>
            <a:off x="3488694" y="3229289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공학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2BA6F-A2FF-44E2-8B91-CDE88A38AB7D}"/>
              </a:ext>
            </a:extLst>
          </p:cNvPr>
          <p:cNvSpPr txBox="1"/>
          <p:nvPr/>
        </p:nvSpPr>
        <p:spPr>
          <a:xfrm>
            <a:off x="3393791" y="3205490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9801B3-1919-40C2-AEE1-F9F4E33C444C}"/>
              </a:ext>
            </a:extLst>
          </p:cNvPr>
          <p:cNvSpPr txBox="1"/>
          <p:nvPr/>
        </p:nvSpPr>
        <p:spPr>
          <a:xfrm>
            <a:off x="3420914" y="3221356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경제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ABF8C3BF-074D-47C8-A933-C4756DA919BF}"/>
              </a:ext>
            </a:extLst>
          </p:cNvPr>
          <p:cNvGrpSpPr/>
          <p:nvPr/>
        </p:nvGrpSpPr>
        <p:grpSpPr>
          <a:xfrm>
            <a:off x="2944722" y="2659985"/>
            <a:ext cx="1524000" cy="1524000"/>
            <a:chOff x="5333999" y="2667000"/>
            <a:chExt cx="1524000" cy="1524000"/>
          </a:xfrm>
        </p:grpSpPr>
        <p:sp useBgFill="1">
          <p:nvSpPr>
            <p:cNvPr id="41" name="타원 40">
              <a:extLst>
                <a:ext uri="{FF2B5EF4-FFF2-40B4-BE49-F238E27FC236}">
                  <a16:creationId xmlns:a16="http://schemas.microsoft.com/office/drawing/2014/main" id="{C19D6A64-3045-40F5-9AE8-6BCB14F5857D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008198-0FC8-4881-9733-E11B7A0291F2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Acting</a:t>
              </a:r>
            </a:p>
            <a:p>
              <a:pPr algn="ctr"/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EF3C2A4-ED8B-40C9-85E7-A1726A27660E}"/>
              </a:ext>
            </a:extLst>
          </p:cNvPr>
          <p:cNvSpPr txBox="1"/>
          <p:nvPr/>
        </p:nvSpPr>
        <p:spPr>
          <a:xfrm>
            <a:off x="8059689" y="3264803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컨설팅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7C8A79-7D55-4DAC-BCDA-4633CF028F54}"/>
              </a:ext>
            </a:extLst>
          </p:cNvPr>
          <p:cNvSpPr txBox="1"/>
          <p:nvPr/>
        </p:nvSpPr>
        <p:spPr>
          <a:xfrm>
            <a:off x="8139010" y="3264803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창업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435CA7-4E3A-4974-A39D-981F00EF0110}"/>
              </a:ext>
            </a:extLst>
          </p:cNvPr>
          <p:cNvSpPr txBox="1"/>
          <p:nvPr/>
        </p:nvSpPr>
        <p:spPr>
          <a:xfrm>
            <a:off x="8048441" y="3274963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마케팅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8128B5-56B7-45AF-BE6A-16839BE3E06D}"/>
              </a:ext>
            </a:extLst>
          </p:cNvPr>
          <p:cNvSpPr txBox="1"/>
          <p:nvPr/>
        </p:nvSpPr>
        <p:spPr>
          <a:xfrm>
            <a:off x="8048441" y="3295443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대기업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A2A93F-7F08-4497-8303-6FCA96CD9BF1}"/>
              </a:ext>
            </a:extLst>
          </p:cNvPr>
          <p:cNvSpPr txBox="1"/>
          <p:nvPr/>
        </p:nvSpPr>
        <p:spPr>
          <a:xfrm>
            <a:off x="8059689" y="3252708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외국계</a:t>
            </a: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C282852F-9914-4D2E-AB13-6BF5FE64FE24}"/>
              </a:ext>
            </a:extLst>
          </p:cNvPr>
          <p:cNvGrpSpPr/>
          <p:nvPr/>
        </p:nvGrpSpPr>
        <p:grpSpPr>
          <a:xfrm>
            <a:off x="7650483" y="2668817"/>
            <a:ext cx="1524000" cy="1524000"/>
            <a:chOff x="5333999" y="2667000"/>
            <a:chExt cx="1524000" cy="1524000"/>
          </a:xfrm>
        </p:grpSpPr>
        <p:sp useBgFill="1">
          <p:nvSpPr>
            <p:cNvPr id="50" name="타원 49">
              <a:extLst>
                <a:ext uri="{FF2B5EF4-FFF2-40B4-BE49-F238E27FC236}">
                  <a16:creationId xmlns:a16="http://schemas.microsoft.com/office/drawing/2014/main" id="{D5387BBA-3C78-451F-AA04-4A2F0BE70AB8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0A275B-7BB8-40AA-A7DA-3C2685901FEB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Alumni</a:t>
              </a:r>
            </a:p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080CFA7-725F-6A4C-23E6-02CF7815297C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6B2F186-C05B-48CC-4EF1-980833B0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11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75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00117 -0.195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79167E-6 -2.96296E-6 L -0.11835 -0.031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25E-6 0.00416 L -0.06445 0.1819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8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156 0.00556 L 0.0642 0.1798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87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25 -0.00417 L 0.11628 -0.0356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277 L -0.00183 -0.19537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963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39 0.00139 L -0.11888 -0.03703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19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-0.00555 L -0.06237 0.1824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9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79 0.00695 L 0.05898 0.18982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9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0.00417 L 0.11237 -0.0375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DB04548A-9C53-4FBB-BCB8-9BD351260B88}"/>
              </a:ext>
            </a:extLst>
          </p:cNvPr>
          <p:cNvGrpSpPr/>
          <p:nvPr/>
        </p:nvGrpSpPr>
        <p:grpSpPr>
          <a:xfrm>
            <a:off x="5334000" y="2667000"/>
            <a:ext cx="1524000" cy="1524000"/>
            <a:chOff x="5333999" y="2667000"/>
            <a:chExt cx="1524000" cy="1524000"/>
          </a:xfrm>
        </p:grpSpPr>
        <p:sp useBgFill="1">
          <p:nvSpPr>
            <p:cNvPr id="27" name="타원 26">
              <a:extLst>
                <a:ext uri="{FF2B5EF4-FFF2-40B4-BE49-F238E27FC236}">
                  <a16:creationId xmlns:a16="http://schemas.microsoft.com/office/drawing/2014/main" id="{9B0520EF-434D-4DA5-917F-01052C81143A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9D6182-6AA4-4979-A54E-F72212A20F26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rgbClr val="18171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Acting</a:t>
              </a:r>
            </a:p>
            <a:p>
              <a:pPr algn="ctr"/>
              <a:r>
                <a:rPr lang="en-US" altLang="ko-KR" sz="2000">
                  <a:solidFill>
                    <a:srgbClr val="18171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8F72BAB-A7B7-411D-816B-73B5280AC714}"/>
              </a:ext>
            </a:extLst>
          </p:cNvPr>
          <p:cNvGrpSpPr/>
          <p:nvPr/>
        </p:nvGrpSpPr>
        <p:grpSpPr>
          <a:xfrm>
            <a:off x="5334000" y="2667000"/>
            <a:ext cx="1524000" cy="1524000"/>
            <a:chOff x="5333999" y="2667000"/>
            <a:chExt cx="1524000" cy="1524000"/>
          </a:xfrm>
        </p:grpSpPr>
        <p:sp useBgFill="1">
          <p:nvSpPr>
            <p:cNvPr id="30" name="타원 29">
              <a:extLst>
                <a:ext uri="{FF2B5EF4-FFF2-40B4-BE49-F238E27FC236}">
                  <a16:creationId xmlns:a16="http://schemas.microsoft.com/office/drawing/2014/main" id="{8A29DE70-3512-4B21-9FC7-5E9D8082C693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0E8391-57B7-4947-A4A7-98DB704CA6C3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rgbClr val="18171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Alumni</a:t>
              </a:r>
            </a:p>
            <a:p>
              <a:pPr algn="ctr"/>
              <a:r>
                <a:rPr lang="en-US" altLang="ko-KR" sz="2000">
                  <a:solidFill>
                    <a:srgbClr val="18171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ABC76C-01FE-48B2-A238-DA4823A55E7D}"/>
              </a:ext>
            </a:extLst>
          </p:cNvPr>
          <p:cNvSpPr txBox="1"/>
          <p:nvPr/>
        </p:nvSpPr>
        <p:spPr>
          <a:xfrm>
            <a:off x="5526104" y="3244334"/>
            <a:ext cx="113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Network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BE38484F-FE95-4C40-AA59-3A21A85BB4AB}"/>
              </a:ext>
            </a:extLst>
          </p:cNvPr>
          <p:cNvSpPr/>
          <p:nvPr/>
        </p:nvSpPr>
        <p:spPr>
          <a:xfrm>
            <a:off x="5256667" y="3352800"/>
            <a:ext cx="152400" cy="152400"/>
          </a:xfrm>
          <a:prstGeom prst="ellipse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A30B630-A0F6-4AE5-B22A-0DAA5BEBFA00}"/>
              </a:ext>
            </a:extLst>
          </p:cNvPr>
          <p:cNvSpPr/>
          <p:nvPr/>
        </p:nvSpPr>
        <p:spPr>
          <a:xfrm>
            <a:off x="6780667" y="3352800"/>
            <a:ext cx="152400" cy="152400"/>
          </a:xfrm>
          <a:prstGeom prst="ellipse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8C4EF-6315-412E-AEFF-3387FC906A35}"/>
              </a:ext>
            </a:extLst>
          </p:cNvPr>
          <p:cNvSpPr txBox="1"/>
          <p:nvPr/>
        </p:nvSpPr>
        <p:spPr>
          <a:xfrm>
            <a:off x="1368044" y="1950720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In Sessions</a:t>
            </a:r>
            <a:endParaRPr lang="ko-KR" altLang="en-US" sz="2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D4BA80-52FA-404D-AE11-C2DD04B9285F}"/>
              </a:ext>
            </a:extLst>
          </p:cNvPr>
          <p:cNvSpPr txBox="1"/>
          <p:nvPr/>
        </p:nvSpPr>
        <p:spPr>
          <a:xfrm>
            <a:off x="8392160" y="1950720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In Events</a:t>
            </a:r>
            <a:endParaRPr lang="ko-KR" altLang="en-US" sz="200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7D9A48D-3B33-4293-BD93-358D000A2D7D}"/>
              </a:ext>
            </a:extLst>
          </p:cNvPr>
          <p:cNvCxnSpPr>
            <a:cxnSpLocks/>
          </p:cNvCxnSpPr>
          <p:nvPr/>
        </p:nvCxnSpPr>
        <p:spPr>
          <a:xfrm>
            <a:off x="1286764" y="2438400"/>
            <a:ext cx="30920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935D999F-B01B-4C75-971E-519122931137}"/>
              </a:ext>
            </a:extLst>
          </p:cNvPr>
          <p:cNvCxnSpPr>
            <a:cxnSpLocks/>
          </p:cNvCxnSpPr>
          <p:nvPr/>
        </p:nvCxnSpPr>
        <p:spPr>
          <a:xfrm>
            <a:off x="8280583" y="2438400"/>
            <a:ext cx="297669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ACF71E9-B751-4D20-8248-18EBBCB9E827}"/>
              </a:ext>
            </a:extLst>
          </p:cNvPr>
          <p:cNvGrpSpPr/>
          <p:nvPr/>
        </p:nvGrpSpPr>
        <p:grpSpPr>
          <a:xfrm>
            <a:off x="1350387" y="2662982"/>
            <a:ext cx="2901756" cy="3049641"/>
            <a:chOff x="1350387" y="2662982"/>
            <a:chExt cx="2901756" cy="30496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03B6D6-698D-45EF-9534-F291913DCC3A}"/>
                </a:ext>
              </a:extLst>
            </p:cNvPr>
            <p:cNvSpPr txBox="1"/>
            <p:nvPr/>
          </p:nvSpPr>
          <p:spPr>
            <a:xfrm>
              <a:off x="1350387" y="2662982"/>
              <a:ext cx="1574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시의성</a:t>
              </a:r>
              <a:r>
                <a:rPr lang="en-US" altLang="ko-KR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</a:t>
              </a:r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있는 주제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F947B8-3248-4B80-BF25-7ED55664F9AD}"/>
                </a:ext>
              </a:extLst>
            </p:cNvPr>
            <p:cNvSpPr txBox="1"/>
            <p:nvPr/>
          </p:nvSpPr>
          <p:spPr>
            <a:xfrm>
              <a:off x="1350387" y="3016965"/>
              <a:ext cx="253306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알럼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컨택에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기반한 비즈니스 케이스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DD27D4-7C4C-4FC9-A5AB-ED0AD131C4FB}"/>
                </a:ext>
              </a:extLst>
            </p:cNvPr>
            <p:cNvSpPr txBox="1"/>
            <p:nvPr/>
          </p:nvSpPr>
          <p:spPr>
            <a:xfrm>
              <a:off x="1350387" y="3690823"/>
              <a:ext cx="1697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err="1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알럼나이</a:t>
              </a:r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세션 참여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D94896-E21C-4C69-BF1B-FC7FEF2CEA8D}"/>
                </a:ext>
              </a:extLst>
            </p:cNvPr>
            <p:cNvSpPr txBox="1"/>
            <p:nvPr/>
          </p:nvSpPr>
          <p:spPr>
            <a:xfrm>
              <a:off x="1350387" y="4044806"/>
              <a:ext cx="29017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매주 세션에 현직 </a:t>
              </a:r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알럼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참관 및 피드백 진행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5CF19D-13DA-4BA2-9CDA-38DC0CD2CD47}"/>
                </a:ext>
              </a:extLst>
            </p:cNvPr>
            <p:cNvSpPr txBox="1"/>
            <p:nvPr/>
          </p:nvSpPr>
          <p:spPr>
            <a:xfrm>
              <a:off x="1350387" y="4773864"/>
              <a:ext cx="28676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err="1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알럼나이</a:t>
              </a:r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주관 </a:t>
              </a:r>
              <a:r>
                <a:rPr lang="en-US" altLang="ko-KR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Special Session</a:t>
              </a:r>
              <a:endParaRPr lang="ko-KR" altLang="en-US" sz="1600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E9C77C-7A7D-4327-91AA-AFA06E444B93}"/>
                </a:ext>
              </a:extLst>
            </p:cNvPr>
            <p:cNvSpPr txBox="1"/>
            <p:nvPr/>
          </p:nvSpPr>
          <p:spPr>
            <a:xfrm>
              <a:off x="1350387" y="5127847"/>
              <a:ext cx="12666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알럼</a:t>
              </a:r>
              <a:r>
                <a:rPr lang="en-US" altLang="ko-KR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커리어 세션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E1ABB5-65E6-439F-9019-D5D4863A2D8B}"/>
                </a:ext>
              </a:extLst>
            </p:cNvPr>
            <p:cNvSpPr txBox="1"/>
            <p:nvPr/>
          </p:nvSpPr>
          <p:spPr>
            <a:xfrm>
              <a:off x="1350387" y="5420235"/>
              <a:ext cx="112402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알럼 에듀 세션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A61EACF-F606-4415-A8C7-DC5FB8EB31A0}"/>
              </a:ext>
            </a:extLst>
          </p:cNvPr>
          <p:cNvGrpSpPr/>
          <p:nvPr/>
        </p:nvGrpSpPr>
        <p:grpSpPr>
          <a:xfrm>
            <a:off x="8392160" y="2662982"/>
            <a:ext cx="3057247" cy="1674212"/>
            <a:chOff x="8392160" y="2662982"/>
            <a:chExt cx="3057247" cy="167421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D4B120-38EA-49C1-B76F-EEAF87902E3D}"/>
                </a:ext>
              </a:extLst>
            </p:cNvPr>
            <p:cNvSpPr txBox="1"/>
            <p:nvPr/>
          </p:nvSpPr>
          <p:spPr>
            <a:xfrm>
              <a:off x="8392160" y="2662982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알럼 인터뷰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776886-D623-4A9A-8596-3E2BFE4FB00D}"/>
                </a:ext>
              </a:extLst>
            </p:cNvPr>
            <p:cNvSpPr txBox="1"/>
            <p:nvPr/>
          </p:nvSpPr>
          <p:spPr>
            <a:xfrm>
              <a:off x="8392160" y="3016965"/>
              <a:ext cx="203934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액팅과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알럼의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en-US" altLang="ko-KR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1:1 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만남 행사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F0D6C4-C47B-49CC-BA5C-B3E4003BB18D}"/>
                </a:ext>
              </a:extLst>
            </p:cNvPr>
            <p:cNvSpPr txBox="1"/>
            <p:nvPr/>
          </p:nvSpPr>
          <p:spPr>
            <a:xfrm>
              <a:off x="8392160" y="3690823"/>
              <a:ext cx="10422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MCL DAY</a:t>
              </a:r>
              <a:endParaRPr lang="ko-KR" altLang="en-US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3D4E03-F592-40F4-91A8-D9086C279A6D}"/>
                </a:ext>
              </a:extLst>
            </p:cNvPr>
            <p:cNvSpPr txBox="1"/>
            <p:nvPr/>
          </p:nvSpPr>
          <p:spPr>
            <a:xfrm>
              <a:off x="8392160" y="4044806"/>
              <a:ext cx="30572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액팅과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1300" dirty="0" err="1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알럼이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함께 소통하는 </a:t>
              </a:r>
              <a:r>
                <a:rPr lang="en-US" altLang="ko-KR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MCL </a:t>
              </a:r>
              <a:r>
                <a:rPr lang="ko-KR" altLang="en-US" sz="1300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최대 행사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230507-9AED-A151-A954-05F8143516AF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9C2F9B6B-73B5-87C3-590C-A6E3CA65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12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993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9968E-18 0 C -7.39968E-18 0.06111 -0.02799 0.11111 -0.0625 0.11111 C -0.09687 0.11111 -0.125 0.06111 -0.125 0 C -0.125 -0.06157 -0.09687 -0.11111 -0.0625 -0.11111 C -0.02799 -0.11111 -7.39968E-18 -0.06157 -7.39968E-18 0 Z " pathEditMode="relative" rAng="5400000" ptsTypes="AAAAA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139 C -0.00013 -0.06204 0.02799 -0.11134 0.06302 -0.11134 C 0.09792 -0.11134 0.1263 -0.06204 0.1263 -0.00139 C 0.1263 0.05926 0.09792 0.10787 0.06302 0.10787 C 0.02799 0.10787 -0.00013 0.05926 -0.00013 -0.00139 Z " pathEditMode="relative" rAng="16200000" ptsTypes="AAAAA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4792257" y="1185670"/>
            <a:ext cx="260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MCL ACTIVITY</a:t>
            </a:r>
            <a:endParaRPr lang="ko-KR" altLang="en-US" sz="28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2BD31D0-3447-4A63-9236-F82643E653C9}"/>
              </a:ext>
            </a:extLst>
          </p:cNvPr>
          <p:cNvCxnSpPr>
            <a:cxnSpLocks/>
          </p:cNvCxnSpPr>
          <p:nvPr/>
        </p:nvCxnSpPr>
        <p:spPr>
          <a:xfrm>
            <a:off x="4613564" y="1792177"/>
            <a:ext cx="29648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9344E9-AE3A-4F10-A385-C9991EB33581}"/>
              </a:ext>
            </a:extLst>
          </p:cNvPr>
          <p:cNvSpPr txBox="1"/>
          <p:nvPr/>
        </p:nvSpPr>
        <p:spPr>
          <a:xfrm>
            <a:off x="5436630" y="3274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ko-KR" altLang="en-US">
              <a:solidFill>
                <a:schemeClr val="bg1">
                  <a:lumMod val="8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34D297-EA27-4307-A400-01A65FFAFFFD}"/>
              </a:ext>
            </a:extLst>
          </p:cNvPr>
          <p:cNvSpPr txBox="1"/>
          <p:nvPr/>
        </p:nvSpPr>
        <p:spPr>
          <a:xfrm>
            <a:off x="4836200" y="2564782"/>
            <a:ext cx="2137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Curriculum </a:t>
            </a:r>
            <a:r>
              <a:rPr lang="ko-KR" altLang="en-US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소개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D84421E-4E26-42D9-A211-9FB239D1BE47}"/>
              </a:ext>
            </a:extLst>
          </p:cNvPr>
          <p:cNvGrpSpPr/>
          <p:nvPr/>
        </p:nvGrpSpPr>
        <p:grpSpPr>
          <a:xfrm>
            <a:off x="4829959" y="3880772"/>
            <a:ext cx="2244525" cy="2126335"/>
            <a:chOff x="4891543" y="3074529"/>
            <a:chExt cx="2244525" cy="2126335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411BC555-FF9C-4892-9CE4-E66EA29BE42F}"/>
                </a:ext>
              </a:extLst>
            </p:cNvPr>
            <p:cNvGrpSpPr/>
            <p:nvPr/>
          </p:nvGrpSpPr>
          <p:grpSpPr>
            <a:xfrm>
              <a:off x="4997140" y="3540225"/>
              <a:ext cx="1611980" cy="1660639"/>
              <a:chOff x="2566873" y="3946668"/>
              <a:chExt cx="1611980" cy="166063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6EA104-12E1-4AC0-9D21-68A2E6434383}"/>
                  </a:ext>
                </a:extLst>
              </p:cNvPr>
              <p:cNvSpPr txBox="1"/>
              <p:nvPr/>
            </p:nvSpPr>
            <p:spPr>
              <a:xfrm>
                <a:off x="2566873" y="3946668"/>
                <a:ext cx="12330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>
                    <a:solidFill>
                      <a:schemeClr val="bg1">
                        <a:lumMod val="75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Edu-Session</a:t>
                </a:r>
                <a:endParaRPr lang="ko-KR" altLang="en-US" sz="140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4983404-A215-40F3-859B-C56EDEB87207}"/>
                  </a:ext>
                </a:extLst>
              </p:cNvPr>
              <p:cNvSpPr txBox="1"/>
              <p:nvPr/>
            </p:nvSpPr>
            <p:spPr>
              <a:xfrm>
                <a:off x="2566893" y="4285222"/>
                <a:ext cx="1304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bg1">
                        <a:lumMod val="75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Main-Session</a:t>
                </a:r>
                <a:endPara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75A98F4-8638-4997-B847-A0AB0E78BEDC}"/>
                  </a:ext>
                </a:extLst>
              </p:cNvPr>
              <p:cNvSpPr txBox="1"/>
              <p:nvPr/>
            </p:nvSpPr>
            <p:spPr>
              <a:xfrm>
                <a:off x="2566893" y="4614390"/>
                <a:ext cx="12485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bg1">
                        <a:lumMod val="75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Joint Project</a:t>
                </a:r>
                <a:endPara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C13C7D4-F522-4346-A683-D8683C4B0B9B}"/>
                  </a:ext>
                </a:extLst>
              </p:cNvPr>
              <p:cNvSpPr txBox="1"/>
              <p:nvPr/>
            </p:nvSpPr>
            <p:spPr>
              <a:xfrm>
                <a:off x="2566893" y="4944235"/>
                <a:ext cx="14780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bg1">
                        <a:lumMod val="75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Special Session</a:t>
                </a:r>
                <a:endPara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E5BAF3-33D7-EDE4-9D65-3E43413C397F}"/>
                  </a:ext>
                </a:extLst>
              </p:cNvPr>
              <p:cNvSpPr txBox="1"/>
              <p:nvPr/>
            </p:nvSpPr>
            <p:spPr>
              <a:xfrm>
                <a:off x="2566873" y="5299530"/>
                <a:ext cx="16119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bg1">
                        <a:lumMod val="75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Vacation Session</a:t>
                </a:r>
                <a:endPara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9BB6F7-C505-446C-89C2-C328FA289C04}"/>
                </a:ext>
              </a:extLst>
            </p:cNvPr>
            <p:cNvSpPr txBox="1"/>
            <p:nvPr/>
          </p:nvSpPr>
          <p:spPr>
            <a:xfrm>
              <a:off x="4891543" y="3074529"/>
              <a:ext cx="2244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a고딕12" panose="02020600000000000000" pitchFamily="18" charset="-127"/>
                  <a:ea typeface="a고딕12" panose="02020600000000000000" pitchFamily="18" charset="-127"/>
                </a:defRPr>
              </a:lvl1pPr>
            </a:lstStyle>
            <a:p>
              <a:r>
                <a:rPr lang="en-US" altLang="ko-KR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MCL</a:t>
              </a:r>
              <a:r>
                <a: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</a:t>
              </a:r>
              <a:r>
                <a:rPr lang="en-US" altLang="ko-KR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</a:t>
              </a:r>
              <a:r>
                <a: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구성</a:t>
              </a:r>
              <a:r>
                <a:rPr lang="en-US" altLang="ko-KR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</a:t>
              </a:r>
              <a:r>
                <a:rPr lang="ko-KR" altLang="en-US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소개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9A9578-13DB-4E7A-B674-BE1686A2B89E}"/>
              </a:ext>
            </a:extLst>
          </p:cNvPr>
          <p:cNvSpPr txBox="1"/>
          <p:nvPr/>
        </p:nvSpPr>
        <p:spPr>
          <a:xfrm>
            <a:off x="4935556" y="2993693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정규학기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AE6755-D08A-4313-BFD1-51AF0F6A6366}"/>
              </a:ext>
            </a:extLst>
          </p:cNvPr>
          <p:cNvSpPr txBox="1"/>
          <p:nvPr/>
        </p:nvSpPr>
        <p:spPr>
          <a:xfrm>
            <a:off x="4935556" y="3337718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방학세션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EBFD8E-4926-43CD-ADEF-350E7040B27C}"/>
              </a:ext>
            </a:extLst>
          </p:cNvPr>
          <p:cNvSpPr txBox="1"/>
          <p:nvPr/>
        </p:nvSpPr>
        <p:spPr>
          <a:xfrm>
            <a:off x="4836200" y="2029552"/>
            <a:ext cx="2629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Session Design Team 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소개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B793FF7-0B54-09D1-AB28-F7E3BD3E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13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3780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F4EBFD8E-4926-43CD-ADEF-350E7040B27C}"/>
              </a:ext>
            </a:extLst>
          </p:cNvPr>
          <p:cNvSpPr txBox="1"/>
          <p:nvPr/>
        </p:nvSpPr>
        <p:spPr>
          <a:xfrm>
            <a:off x="211159" y="172722"/>
            <a:ext cx="2018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Session Design Team </a:t>
            </a:r>
            <a:r>
              <a: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소개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19244F5-756D-41EE-A288-7D212E438AB8}"/>
              </a:ext>
            </a:extLst>
          </p:cNvPr>
          <p:cNvGrpSpPr/>
          <p:nvPr/>
        </p:nvGrpSpPr>
        <p:grpSpPr>
          <a:xfrm>
            <a:off x="10387235" y="3090444"/>
            <a:ext cx="1418978" cy="677109"/>
            <a:chOff x="3108882" y="2161309"/>
            <a:chExt cx="1418978" cy="6771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21D099-41F1-4282-B221-719CB68ABFB8}"/>
                </a:ext>
              </a:extLst>
            </p:cNvPr>
            <p:cNvSpPr txBox="1"/>
            <p:nvPr/>
          </p:nvSpPr>
          <p:spPr>
            <a:xfrm>
              <a:off x="3108882" y="2161309"/>
              <a:ext cx="14189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>
                  <a:solidFill>
                    <a:schemeClr val="bg1">
                      <a:lumMod val="95000"/>
                    </a:scheme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설득 및 제안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CE0994-0ABE-4E88-9F24-82DD6C43F007}"/>
                </a:ext>
              </a:extLst>
            </p:cNvPr>
            <p:cNvSpPr txBox="1"/>
            <p:nvPr/>
          </p:nvSpPr>
          <p:spPr>
            <a:xfrm>
              <a:off x="3294861" y="2561419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>
                  <a:solidFill>
                    <a:schemeClr val="bg1">
                      <a:lumMod val="65000"/>
                    </a:scheme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Suggestion</a:t>
              </a:r>
              <a:endParaRPr lang="ko-KR" altLang="en-US" sz="1200">
                <a:solidFill>
                  <a:schemeClr val="bg1">
                    <a:lumMod val="6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AA5F6A0D-114B-4B73-A0EA-32326A721B34}"/>
              </a:ext>
            </a:extLst>
          </p:cNvPr>
          <p:cNvGrpSpPr/>
          <p:nvPr/>
        </p:nvGrpSpPr>
        <p:grpSpPr>
          <a:xfrm>
            <a:off x="1494607" y="2318084"/>
            <a:ext cx="2221833" cy="2221833"/>
            <a:chOff x="1494607" y="2318084"/>
            <a:chExt cx="2221833" cy="22218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AE02E6-E35B-4A1C-BDED-8FE379728421}"/>
                </a:ext>
              </a:extLst>
            </p:cNvPr>
            <p:cNvSpPr txBox="1"/>
            <p:nvPr/>
          </p:nvSpPr>
          <p:spPr>
            <a:xfrm>
              <a:off x="2041619" y="3090445"/>
              <a:ext cx="1133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chemeClr val="bg1">
                      <a:lumMod val="95000"/>
                    </a:scheme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문제 상황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DB0137-A7BB-4E82-A031-DECC5C378D19}"/>
                </a:ext>
              </a:extLst>
            </p:cNvPr>
            <p:cNvSpPr txBox="1"/>
            <p:nvPr/>
          </p:nvSpPr>
          <p:spPr>
            <a:xfrm>
              <a:off x="2195507" y="3490555"/>
              <a:ext cx="837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Situation</a:t>
              </a:r>
              <a:endParaRPr lang="ko-KR" altLang="en-US" sz="12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15CF386C-0C68-46F3-88D9-5BC052893D78}"/>
                </a:ext>
              </a:extLst>
            </p:cNvPr>
            <p:cNvSpPr/>
            <p:nvPr/>
          </p:nvSpPr>
          <p:spPr>
            <a:xfrm>
              <a:off x="1494607" y="2318084"/>
              <a:ext cx="2221833" cy="2221833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C5A564CB-CDB7-417F-A264-5A1DCB01CFD9}"/>
              </a:ext>
            </a:extLst>
          </p:cNvPr>
          <p:cNvGrpSpPr/>
          <p:nvPr/>
        </p:nvGrpSpPr>
        <p:grpSpPr>
          <a:xfrm>
            <a:off x="-443126" y="380351"/>
            <a:ext cx="6097298" cy="6097298"/>
            <a:chOff x="-443126" y="380351"/>
            <a:chExt cx="6097298" cy="6097298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F253C644-7011-45A1-A446-6CD3E3897D13}"/>
                </a:ext>
              </a:extLst>
            </p:cNvPr>
            <p:cNvGrpSpPr/>
            <p:nvPr/>
          </p:nvGrpSpPr>
          <p:grpSpPr>
            <a:xfrm>
              <a:off x="3983055" y="3090446"/>
              <a:ext cx="1354858" cy="677109"/>
              <a:chOff x="3140938" y="2161309"/>
              <a:chExt cx="1354858" cy="67710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F2AFE4-3D3B-4B64-BEC4-894F16DBC900}"/>
                  </a:ext>
                </a:extLst>
              </p:cNvPr>
              <p:cNvSpPr txBox="1"/>
              <p:nvPr/>
            </p:nvSpPr>
            <p:spPr>
              <a:xfrm>
                <a:off x="3140938" y="2161309"/>
                <a:ext cx="13548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문제</a:t>
                </a:r>
                <a:r>
                  <a:rPr lang="en-US" altLang="ko-KR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 </a:t>
                </a:r>
                <a:r>
                  <a:rPr lang="ko-KR" altLang="en-US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재정의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E37F6F3-2109-4676-916D-566ACE5004DE}"/>
                  </a:ext>
                </a:extLst>
              </p:cNvPr>
              <p:cNvSpPr txBox="1"/>
              <p:nvPr/>
            </p:nvSpPr>
            <p:spPr>
              <a:xfrm>
                <a:off x="3395846" y="2561419"/>
                <a:ext cx="8274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Redefine</a:t>
                </a:r>
                <a:endParaRPr lang="ko-KR" altLang="en-US" sz="12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17596906-50AD-4FE2-A397-B0243632D8E0}"/>
                </a:ext>
              </a:extLst>
            </p:cNvPr>
            <p:cNvSpPr/>
            <p:nvPr/>
          </p:nvSpPr>
          <p:spPr>
            <a:xfrm>
              <a:off x="-443126" y="380351"/>
              <a:ext cx="6097298" cy="6097298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3E30F15C-172E-4855-A73B-4A4A3E697380}"/>
              </a:ext>
            </a:extLst>
          </p:cNvPr>
          <p:cNvGrpSpPr/>
          <p:nvPr/>
        </p:nvGrpSpPr>
        <p:grpSpPr>
          <a:xfrm>
            <a:off x="-2612347" y="-1788870"/>
            <a:ext cx="10435740" cy="10435740"/>
            <a:chOff x="-2612347" y="-1788870"/>
            <a:chExt cx="10435740" cy="10435740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C2671183-4B73-4E35-90E1-DA7339BAEC94}"/>
                </a:ext>
              </a:extLst>
            </p:cNvPr>
            <p:cNvGrpSpPr/>
            <p:nvPr/>
          </p:nvGrpSpPr>
          <p:grpSpPr>
            <a:xfrm>
              <a:off x="5910571" y="3090444"/>
              <a:ext cx="1576072" cy="677109"/>
              <a:chOff x="3030333" y="2161309"/>
              <a:chExt cx="1576072" cy="67710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F77A32-09A4-441E-B416-8CF0D5032750}"/>
                  </a:ext>
                </a:extLst>
              </p:cNvPr>
              <p:cNvSpPr txBox="1"/>
              <p:nvPr/>
            </p:nvSpPr>
            <p:spPr>
              <a:xfrm>
                <a:off x="3030333" y="2161309"/>
                <a:ext cx="15760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전략적</a:t>
                </a:r>
                <a:r>
                  <a:rPr lang="en-US" altLang="ko-KR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 </a:t>
                </a:r>
                <a:r>
                  <a:rPr lang="ko-KR" altLang="en-US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방향성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236F72-8C4C-45DF-A4A4-8E32BF7151D3}"/>
                  </a:ext>
                </a:extLst>
              </p:cNvPr>
              <p:cNvSpPr txBox="1"/>
              <p:nvPr/>
            </p:nvSpPr>
            <p:spPr>
              <a:xfrm>
                <a:off x="3388859" y="2561419"/>
                <a:ext cx="8414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Direction</a:t>
                </a:r>
                <a:endParaRPr lang="ko-KR" altLang="en-US" sz="12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43E07517-A681-4339-A3F1-9E89B6A80DDC}"/>
                </a:ext>
              </a:extLst>
            </p:cNvPr>
            <p:cNvSpPr/>
            <p:nvPr/>
          </p:nvSpPr>
          <p:spPr>
            <a:xfrm>
              <a:off x="-2612347" y="-1788870"/>
              <a:ext cx="10435740" cy="10435740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ADAE8637-6AC2-4003-BA40-E0537F882E51}"/>
              </a:ext>
            </a:extLst>
          </p:cNvPr>
          <p:cNvGrpSpPr/>
          <p:nvPr/>
        </p:nvGrpSpPr>
        <p:grpSpPr>
          <a:xfrm>
            <a:off x="-4763481" y="-3940004"/>
            <a:ext cx="14738008" cy="14738008"/>
            <a:chOff x="-4763481" y="-3940004"/>
            <a:chExt cx="14738008" cy="14738008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6444D075-687F-4A16-922B-0D309C78E823}"/>
                </a:ext>
              </a:extLst>
            </p:cNvPr>
            <p:cNvGrpSpPr/>
            <p:nvPr/>
          </p:nvGrpSpPr>
          <p:grpSpPr>
            <a:xfrm>
              <a:off x="8328163" y="3090444"/>
              <a:ext cx="1133644" cy="677109"/>
              <a:chOff x="3251548" y="2161309"/>
              <a:chExt cx="1133644" cy="67710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71F8A5C-246D-4C80-97DA-1151824FD24E}"/>
                  </a:ext>
                </a:extLst>
              </p:cNvPr>
              <p:cNvSpPr txBox="1"/>
              <p:nvPr/>
            </p:nvSpPr>
            <p:spPr>
              <a:xfrm>
                <a:off x="3251548" y="2161309"/>
                <a:ext cx="11336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전략</a:t>
                </a:r>
                <a:r>
                  <a:rPr lang="en-US" altLang="ko-KR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 </a:t>
                </a:r>
                <a:r>
                  <a:rPr lang="ko-KR" altLang="en-US" sz="2000" dirty="0">
                    <a:solidFill>
                      <a:schemeClr val="bg1">
                        <a:lumMod val="95000"/>
                      </a:schemeClr>
                    </a:solidFill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제시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3EE0636-45B7-4CB9-9526-21A9A0A91368}"/>
                  </a:ext>
                </a:extLst>
              </p:cNvPr>
              <p:cNvSpPr txBox="1"/>
              <p:nvPr/>
            </p:nvSpPr>
            <p:spPr>
              <a:xfrm>
                <a:off x="3407390" y="2561419"/>
                <a:ext cx="804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Strategy</a:t>
                </a:r>
                <a:endParaRPr lang="ko-KR" altLang="en-US" sz="1200" dirty="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141CE1C6-8974-427F-A563-01D3B97837C8}"/>
                </a:ext>
              </a:extLst>
            </p:cNvPr>
            <p:cNvSpPr/>
            <p:nvPr/>
          </p:nvSpPr>
          <p:spPr>
            <a:xfrm>
              <a:off x="-4763481" y="-3940004"/>
              <a:ext cx="14738008" cy="14738008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D02BE38-49B4-4075-B1D2-6DD8C34E3B9F}"/>
              </a:ext>
            </a:extLst>
          </p:cNvPr>
          <p:cNvGrpSpPr/>
          <p:nvPr/>
        </p:nvGrpSpPr>
        <p:grpSpPr>
          <a:xfrm>
            <a:off x="3123492" y="4013653"/>
            <a:ext cx="7150229" cy="71475"/>
            <a:chOff x="3333169" y="3707168"/>
            <a:chExt cx="7150229" cy="71475"/>
          </a:xfrm>
        </p:grpSpPr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3B9C22F2-5DFE-4D97-A424-9F209270E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7894" y="3725319"/>
              <a:ext cx="7095504" cy="17587"/>
            </a:xfrm>
            <a:prstGeom prst="straightConnector1">
              <a:avLst/>
            </a:prstGeom>
            <a:ln>
              <a:solidFill>
                <a:srgbClr val="D8724D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F9BAAD95-E5D6-46A1-80F7-0A14DE5A8620}"/>
                </a:ext>
              </a:extLst>
            </p:cNvPr>
            <p:cNvSpPr/>
            <p:nvPr/>
          </p:nvSpPr>
          <p:spPr>
            <a:xfrm flipV="1">
              <a:off x="3333169" y="3707168"/>
              <a:ext cx="71475" cy="71475"/>
            </a:xfrm>
            <a:prstGeom prst="ellipse">
              <a:avLst/>
            </a:prstGeom>
            <a:solidFill>
              <a:srgbClr val="D87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97CCE69-1A0B-44BA-BA7A-1186A28C6965}"/>
              </a:ext>
            </a:extLst>
          </p:cNvPr>
          <p:cNvSpPr txBox="1"/>
          <p:nvPr/>
        </p:nvSpPr>
        <p:spPr>
          <a:xfrm>
            <a:off x="5407596" y="4085128"/>
            <a:ext cx="2630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비즈니스적 의사결정 능력 향상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B8392D-8D09-ECDB-E017-D7C0774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14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335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5C83C1B6-B4F6-44A7-BE5D-605C11E0CF07}"/>
              </a:ext>
            </a:extLst>
          </p:cNvPr>
          <p:cNvGrpSpPr/>
          <p:nvPr/>
        </p:nvGrpSpPr>
        <p:grpSpPr>
          <a:xfrm>
            <a:off x="6245465" y="4552688"/>
            <a:ext cx="1604867" cy="1604867"/>
            <a:chOff x="6165802" y="4552688"/>
            <a:chExt cx="1604867" cy="1604867"/>
          </a:xfrm>
        </p:grpSpPr>
        <p:sp>
          <p:nvSpPr>
            <p:cNvPr id="110" name="타원 109">
              <a:extLst>
                <a:ext uri="{FF2B5EF4-FFF2-40B4-BE49-F238E27FC236}">
                  <a16:creationId xmlns:a16="http://schemas.microsoft.com/office/drawing/2014/main" id="{DE8834FF-FFE5-41D9-9C75-B120516B1E41}"/>
                </a:ext>
              </a:extLst>
            </p:cNvPr>
            <p:cNvSpPr/>
            <p:nvPr/>
          </p:nvSpPr>
          <p:spPr>
            <a:xfrm>
              <a:off x="6165802" y="4552688"/>
              <a:ext cx="1604867" cy="1604867"/>
            </a:xfrm>
            <a:prstGeom prst="ellipse">
              <a:avLst/>
            </a:prstGeom>
            <a:solidFill>
              <a:srgbClr val="D8724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5FC3534-8BCB-454F-97F3-F1233EDB5695}"/>
                </a:ext>
              </a:extLst>
            </p:cNvPr>
            <p:cNvSpPr txBox="1"/>
            <p:nvPr/>
          </p:nvSpPr>
          <p:spPr>
            <a:xfrm>
              <a:off x="6534200" y="5175247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MCLer</a:t>
              </a:r>
              <a:endParaRPr lang="ko-KR" altLang="en-US" sz="1600">
                <a:solidFill>
                  <a:schemeClr val="bg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114" name="타원 113">
            <a:extLst>
              <a:ext uri="{FF2B5EF4-FFF2-40B4-BE49-F238E27FC236}">
                <a16:creationId xmlns:a16="http://schemas.microsoft.com/office/drawing/2014/main" id="{749CB34C-4742-402D-97C1-0FDF16303BA7}"/>
              </a:ext>
            </a:extLst>
          </p:cNvPr>
          <p:cNvSpPr/>
          <p:nvPr/>
        </p:nvSpPr>
        <p:spPr>
          <a:xfrm>
            <a:off x="6234015" y="4546291"/>
            <a:ext cx="1631409" cy="163140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F3AFDA3D-5457-41CE-B223-03BA16A1D6F8}"/>
              </a:ext>
            </a:extLst>
          </p:cNvPr>
          <p:cNvGrpSpPr/>
          <p:nvPr/>
        </p:nvGrpSpPr>
        <p:grpSpPr>
          <a:xfrm>
            <a:off x="1082963" y="2332183"/>
            <a:ext cx="1554224" cy="1518518"/>
            <a:chOff x="1082963" y="2923310"/>
            <a:chExt cx="1554224" cy="1518518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5375E29B-F542-4082-9E97-F7961734B045}"/>
                </a:ext>
              </a:extLst>
            </p:cNvPr>
            <p:cNvGrpSpPr/>
            <p:nvPr/>
          </p:nvGrpSpPr>
          <p:grpSpPr>
            <a:xfrm>
              <a:off x="1082963" y="3019430"/>
              <a:ext cx="1306946" cy="1422398"/>
              <a:chOff x="4961449" y="4439730"/>
              <a:chExt cx="1306946" cy="1422398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31DD7D2D-80CF-4723-85B6-029E2B3C1BBF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422398"/>
                <a:chOff x="6836431" y="4439730"/>
                <a:chExt cx="1306946" cy="1422398"/>
              </a:xfrm>
            </p:grpSpPr>
            <p:sp>
              <p:nvSpPr>
                <p:cNvPr id="45" name="타원 44">
                  <a:extLst>
                    <a:ext uri="{FF2B5EF4-FFF2-40B4-BE49-F238E27FC236}">
                      <a16:creationId xmlns:a16="http://schemas.microsoft.com/office/drawing/2014/main" id="{6D7E8CDC-311B-4D9D-8AE5-460D4E758F30}"/>
                    </a:ext>
                  </a:extLst>
                </p:cNvPr>
                <p:cNvSpPr/>
                <p:nvPr/>
              </p:nvSpPr>
              <p:spPr>
                <a:xfrm>
                  <a:off x="7137401" y="5561159"/>
                  <a:ext cx="705007" cy="30096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42" name="다이아몬드 41">
                  <a:extLst>
                    <a:ext uri="{FF2B5EF4-FFF2-40B4-BE49-F238E27FC236}">
                      <a16:creationId xmlns:a16="http://schemas.microsoft.com/office/drawing/2014/main" id="{33C32E41-62BC-450F-A69F-ED2BCA01D1BA}"/>
                    </a:ext>
                  </a:extLst>
                </p:cNvPr>
                <p:cNvSpPr/>
                <p:nvPr/>
              </p:nvSpPr>
              <p:spPr>
                <a:xfrm>
                  <a:off x="6836431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03E574F9-5EE2-4BA5-9A05-50338D6C01BF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334654"/>
                <a:chOff x="4961449" y="4439730"/>
                <a:chExt cx="1306946" cy="1334654"/>
              </a:xfrm>
            </p:grpSpPr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2214E24B-FA8F-41F6-8EE1-3908C0C6DD25}"/>
                    </a:ext>
                  </a:extLst>
                </p:cNvPr>
                <p:cNvSpPr/>
                <p:nvPr/>
              </p:nvSpPr>
              <p:spPr>
                <a:xfrm>
                  <a:off x="5389787" y="5598894"/>
                  <a:ext cx="450273" cy="17549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40" name="다이아몬드 39">
                  <a:extLst>
                    <a:ext uri="{FF2B5EF4-FFF2-40B4-BE49-F238E27FC236}">
                      <a16:creationId xmlns:a16="http://schemas.microsoft.com/office/drawing/2014/main" id="{50852449-5F4A-4815-9681-021701DF6129}"/>
                    </a:ext>
                  </a:extLst>
                </p:cNvPr>
                <p:cNvSpPr/>
                <p:nvPr/>
              </p:nvSpPr>
              <p:spPr>
                <a:xfrm>
                  <a:off x="4961449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sp>
          <p:nvSpPr>
            <p:cNvPr id="8" name="다이아몬드 7">
              <a:extLst>
                <a:ext uri="{FF2B5EF4-FFF2-40B4-BE49-F238E27FC236}">
                  <a16:creationId xmlns:a16="http://schemas.microsoft.com/office/drawing/2014/main" id="{CACF1D7C-A43F-4DFD-8CB8-01E04EFB8880}"/>
                </a:ext>
              </a:extLst>
            </p:cNvPr>
            <p:cNvSpPr/>
            <p:nvPr/>
          </p:nvSpPr>
          <p:spPr>
            <a:xfrm>
              <a:off x="1082963" y="2923310"/>
              <a:ext cx="1306946" cy="1306946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6CA5B7-6412-492F-92E4-D537A1CBE591}"/>
                </a:ext>
              </a:extLst>
            </p:cNvPr>
            <p:cNvSpPr txBox="1"/>
            <p:nvPr/>
          </p:nvSpPr>
          <p:spPr>
            <a:xfrm>
              <a:off x="1708728" y="3284395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chemeClr val="bg1">
                      <a:lumMod val="95000"/>
                    </a:schemeClr>
                  </a:solidFill>
                  <a:highlight>
                    <a:srgbClr val="181717"/>
                  </a:highlight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Edu</a:t>
              </a:r>
            </a:p>
            <a:p>
              <a:r>
                <a:rPr lang="en-US" altLang="ko-KR" sz="1600" dirty="0">
                  <a:solidFill>
                    <a:schemeClr val="bg1">
                      <a:lumMod val="95000"/>
                    </a:schemeClr>
                  </a:solidFill>
                  <a:highlight>
                    <a:srgbClr val="181717"/>
                  </a:highlight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</a:t>
              </a:r>
              <a:endParaRPr lang="ko-KR" altLang="en-US" sz="1400" dirty="0">
                <a:solidFill>
                  <a:schemeClr val="bg1">
                    <a:lumMod val="95000"/>
                  </a:schemeClr>
                </a:solidFill>
                <a:highlight>
                  <a:srgbClr val="181717"/>
                </a:highlight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C1A49D-8E89-4AA6-BF59-5EF0591AA23B}"/>
                </a:ext>
              </a:extLst>
            </p:cNvPr>
            <p:cNvSpPr txBox="1"/>
            <p:nvPr/>
          </p:nvSpPr>
          <p:spPr>
            <a:xfrm>
              <a:off x="1083634" y="2923310"/>
              <a:ext cx="260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I</a:t>
              </a:r>
              <a:endParaRPr lang="ko-KR" altLang="en-US" sz="20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BF3FD488-EB6E-464E-9545-3F042DF520C3}"/>
              </a:ext>
            </a:extLst>
          </p:cNvPr>
          <p:cNvGrpSpPr/>
          <p:nvPr/>
        </p:nvGrpSpPr>
        <p:grpSpPr>
          <a:xfrm>
            <a:off x="3246087" y="2332183"/>
            <a:ext cx="1487555" cy="1518518"/>
            <a:chOff x="3246087" y="2923310"/>
            <a:chExt cx="1487555" cy="1518518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DF2B72FE-0CE5-4AEF-8FC4-F4CBDBA83401}"/>
                </a:ext>
              </a:extLst>
            </p:cNvPr>
            <p:cNvGrpSpPr/>
            <p:nvPr/>
          </p:nvGrpSpPr>
          <p:grpSpPr>
            <a:xfrm>
              <a:off x="3262745" y="3019430"/>
              <a:ext cx="1306946" cy="1422398"/>
              <a:chOff x="4961449" y="4439730"/>
              <a:chExt cx="1306946" cy="1422398"/>
            </a:xfrm>
          </p:grpSpPr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675415CD-CB3C-47FB-969A-69C8A48F3C7B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422398"/>
                <a:chOff x="6836431" y="4439730"/>
                <a:chExt cx="1306946" cy="1422398"/>
              </a:xfrm>
            </p:grpSpPr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47854D83-EFE5-42E9-B073-A3E52193F5F0}"/>
                    </a:ext>
                  </a:extLst>
                </p:cNvPr>
                <p:cNvSpPr/>
                <p:nvPr/>
              </p:nvSpPr>
              <p:spPr>
                <a:xfrm>
                  <a:off x="7137401" y="5561159"/>
                  <a:ext cx="705007" cy="30096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58" name="다이아몬드 57">
                  <a:extLst>
                    <a:ext uri="{FF2B5EF4-FFF2-40B4-BE49-F238E27FC236}">
                      <a16:creationId xmlns:a16="http://schemas.microsoft.com/office/drawing/2014/main" id="{901406E5-DC2C-486A-96DF-EB2345B81E4A}"/>
                    </a:ext>
                  </a:extLst>
                </p:cNvPr>
                <p:cNvSpPr/>
                <p:nvPr/>
              </p:nvSpPr>
              <p:spPr>
                <a:xfrm>
                  <a:off x="6836431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1468ACBC-02E2-4A3A-841B-A1726AB96F96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334654"/>
                <a:chOff x="4961449" y="4439730"/>
                <a:chExt cx="1306946" cy="1334654"/>
              </a:xfrm>
            </p:grpSpPr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EC9E381D-9C46-47E2-A1D7-5C7D282A5ACD}"/>
                    </a:ext>
                  </a:extLst>
                </p:cNvPr>
                <p:cNvSpPr/>
                <p:nvPr/>
              </p:nvSpPr>
              <p:spPr>
                <a:xfrm>
                  <a:off x="5389787" y="5598894"/>
                  <a:ext cx="450273" cy="17549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56" name="다이아몬드 55">
                  <a:extLst>
                    <a:ext uri="{FF2B5EF4-FFF2-40B4-BE49-F238E27FC236}">
                      <a16:creationId xmlns:a16="http://schemas.microsoft.com/office/drawing/2014/main" id="{202DD714-89C9-4295-9B77-AE8BAFFD0918}"/>
                    </a:ext>
                  </a:extLst>
                </p:cNvPr>
                <p:cNvSpPr/>
                <p:nvPr/>
              </p:nvSpPr>
              <p:spPr>
                <a:xfrm>
                  <a:off x="4961449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0297FF38-0FA7-4032-B365-BD578B54BE25}"/>
                </a:ext>
              </a:extLst>
            </p:cNvPr>
            <p:cNvGrpSpPr/>
            <p:nvPr/>
          </p:nvGrpSpPr>
          <p:grpSpPr>
            <a:xfrm>
              <a:off x="3262745" y="2923310"/>
              <a:ext cx="1470897" cy="1306946"/>
              <a:chOff x="3262745" y="2775528"/>
              <a:chExt cx="1470897" cy="1306946"/>
            </a:xfrm>
          </p:grpSpPr>
          <p:sp>
            <p:nvSpPr>
              <p:cNvPr id="20" name="다이아몬드 19">
                <a:extLst>
                  <a:ext uri="{FF2B5EF4-FFF2-40B4-BE49-F238E27FC236}">
                    <a16:creationId xmlns:a16="http://schemas.microsoft.com/office/drawing/2014/main" id="{2FEEF3FF-9AA1-4730-A14B-5F813CF1BF5F}"/>
                  </a:ext>
                </a:extLst>
              </p:cNvPr>
              <p:cNvSpPr/>
              <p:nvPr/>
            </p:nvSpPr>
            <p:spPr>
              <a:xfrm>
                <a:off x="3262745" y="2775528"/>
                <a:ext cx="1306946" cy="1306946"/>
              </a:xfrm>
              <a:prstGeom prst="diamond">
                <a:avLst/>
              </a:prstGeom>
              <a:solidFill>
                <a:srgbClr val="181717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FC48CC-AA57-4204-81C6-02540D67E916}"/>
                  </a:ext>
                </a:extLst>
              </p:cNvPr>
              <p:cNvSpPr txBox="1"/>
              <p:nvPr/>
            </p:nvSpPr>
            <p:spPr>
              <a:xfrm>
                <a:off x="3805183" y="3136613"/>
                <a:ext cx="9284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Main</a:t>
                </a:r>
              </a:p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Session</a:t>
                </a:r>
                <a:endParaRPr lang="ko-KR" altLang="en-US" sz="1400" dirty="0">
                  <a:solidFill>
                    <a:schemeClr val="bg1">
                      <a:lumMod val="95000"/>
                    </a:schemeClr>
                  </a:solidFill>
                  <a:highlight>
                    <a:srgbClr val="181717"/>
                  </a:highlight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FC1CE04-0C31-4ED8-B5EF-F30F91DBDD5E}"/>
                </a:ext>
              </a:extLst>
            </p:cNvPr>
            <p:cNvSpPr txBox="1"/>
            <p:nvPr/>
          </p:nvSpPr>
          <p:spPr>
            <a:xfrm>
              <a:off x="3246087" y="2923310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II</a:t>
              </a:r>
              <a:endParaRPr lang="ko-KR" altLang="en-US" sz="20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C2753A8A-B4AB-4A44-B01C-430DE003C6EB}"/>
              </a:ext>
            </a:extLst>
          </p:cNvPr>
          <p:cNvGrpSpPr/>
          <p:nvPr/>
        </p:nvGrpSpPr>
        <p:grpSpPr>
          <a:xfrm>
            <a:off x="5384375" y="2332183"/>
            <a:ext cx="1480730" cy="1518518"/>
            <a:chOff x="5384375" y="2923310"/>
            <a:chExt cx="1480730" cy="1518518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59BAB828-37E8-4D30-8BEB-1541E37AF485}"/>
                </a:ext>
              </a:extLst>
            </p:cNvPr>
            <p:cNvGrpSpPr/>
            <p:nvPr/>
          </p:nvGrpSpPr>
          <p:grpSpPr>
            <a:xfrm>
              <a:off x="5442527" y="3019430"/>
              <a:ext cx="1306946" cy="1422398"/>
              <a:chOff x="4961449" y="4439730"/>
              <a:chExt cx="1306946" cy="1422398"/>
            </a:xfrm>
          </p:grpSpPr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9700EF03-B18F-4C58-9F42-D07DF477D92C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422398"/>
                <a:chOff x="6836431" y="4439730"/>
                <a:chExt cx="1306946" cy="1422398"/>
              </a:xfrm>
            </p:grpSpPr>
            <p:sp>
              <p:nvSpPr>
                <p:cNvPr id="66" name="타원 65">
                  <a:extLst>
                    <a:ext uri="{FF2B5EF4-FFF2-40B4-BE49-F238E27FC236}">
                      <a16:creationId xmlns:a16="http://schemas.microsoft.com/office/drawing/2014/main" id="{97B767F8-66BC-4F43-AE4B-8954A8045265}"/>
                    </a:ext>
                  </a:extLst>
                </p:cNvPr>
                <p:cNvSpPr/>
                <p:nvPr/>
              </p:nvSpPr>
              <p:spPr>
                <a:xfrm>
                  <a:off x="7137401" y="5561159"/>
                  <a:ext cx="705007" cy="30096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67" name="다이아몬드 66">
                  <a:extLst>
                    <a:ext uri="{FF2B5EF4-FFF2-40B4-BE49-F238E27FC236}">
                      <a16:creationId xmlns:a16="http://schemas.microsoft.com/office/drawing/2014/main" id="{333393EA-516F-49A2-941C-8D4028582DED}"/>
                    </a:ext>
                  </a:extLst>
                </p:cNvPr>
                <p:cNvSpPr/>
                <p:nvPr/>
              </p:nvSpPr>
              <p:spPr>
                <a:xfrm>
                  <a:off x="6836431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52C51163-6E47-4DBF-8791-DD9D19B9F206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334654"/>
                <a:chOff x="4961449" y="4439730"/>
                <a:chExt cx="1306946" cy="1334654"/>
              </a:xfrm>
            </p:grpSpPr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83CB8BCC-3067-4AE1-AF0C-AF35DF6C19C8}"/>
                    </a:ext>
                  </a:extLst>
                </p:cNvPr>
                <p:cNvSpPr/>
                <p:nvPr/>
              </p:nvSpPr>
              <p:spPr>
                <a:xfrm>
                  <a:off x="5389787" y="5598894"/>
                  <a:ext cx="450273" cy="17549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65" name="다이아몬드 64">
                  <a:extLst>
                    <a:ext uri="{FF2B5EF4-FFF2-40B4-BE49-F238E27FC236}">
                      <a16:creationId xmlns:a16="http://schemas.microsoft.com/office/drawing/2014/main" id="{1D7D1A37-0C9C-4C71-A005-C5F7612BE411}"/>
                    </a:ext>
                  </a:extLst>
                </p:cNvPr>
                <p:cNvSpPr/>
                <p:nvPr/>
              </p:nvSpPr>
              <p:spPr>
                <a:xfrm>
                  <a:off x="4961449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777EAC40-D3FA-495F-91C1-575956F4768D}"/>
                </a:ext>
              </a:extLst>
            </p:cNvPr>
            <p:cNvGrpSpPr/>
            <p:nvPr/>
          </p:nvGrpSpPr>
          <p:grpSpPr>
            <a:xfrm>
              <a:off x="5442527" y="2923310"/>
              <a:ext cx="1422578" cy="1306946"/>
              <a:chOff x="5442527" y="2775528"/>
              <a:chExt cx="1422578" cy="1306946"/>
            </a:xfrm>
          </p:grpSpPr>
          <p:sp>
            <p:nvSpPr>
              <p:cNvPr id="21" name="다이아몬드 20">
                <a:extLst>
                  <a:ext uri="{FF2B5EF4-FFF2-40B4-BE49-F238E27FC236}">
                    <a16:creationId xmlns:a16="http://schemas.microsoft.com/office/drawing/2014/main" id="{BB6A4B2B-F06E-455F-A564-3F409DA9CFB8}"/>
                  </a:ext>
                </a:extLst>
              </p:cNvPr>
              <p:cNvSpPr/>
              <p:nvPr/>
            </p:nvSpPr>
            <p:spPr>
              <a:xfrm>
                <a:off x="5442527" y="2775528"/>
                <a:ext cx="1306946" cy="1306946"/>
              </a:xfrm>
              <a:prstGeom prst="diamond">
                <a:avLst/>
              </a:prstGeom>
              <a:solidFill>
                <a:srgbClr val="181717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672021-A4C1-4786-A087-E09A16A3A2BD}"/>
                  </a:ext>
                </a:extLst>
              </p:cNvPr>
              <p:cNvSpPr txBox="1"/>
              <p:nvPr/>
            </p:nvSpPr>
            <p:spPr>
              <a:xfrm>
                <a:off x="5993392" y="3136612"/>
                <a:ext cx="8717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Joint</a:t>
                </a:r>
              </a:p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Project</a:t>
                </a:r>
                <a:endParaRPr lang="ko-KR" altLang="en-US" sz="1600" dirty="0">
                  <a:solidFill>
                    <a:schemeClr val="bg1">
                      <a:lumMod val="95000"/>
                    </a:schemeClr>
                  </a:solidFill>
                  <a:highlight>
                    <a:srgbClr val="181717"/>
                  </a:highlight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258ECC2-F5A5-4527-8A5A-AB97EF243DA8}"/>
                </a:ext>
              </a:extLst>
            </p:cNvPr>
            <p:cNvSpPr txBox="1"/>
            <p:nvPr/>
          </p:nvSpPr>
          <p:spPr>
            <a:xfrm>
              <a:off x="5384375" y="2923310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III</a:t>
              </a:r>
              <a:endParaRPr lang="ko-KR" altLang="en-US" sz="20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1B1D8F3A-7B88-42FB-BB7F-1D746157B75E}"/>
              </a:ext>
            </a:extLst>
          </p:cNvPr>
          <p:cNvGrpSpPr/>
          <p:nvPr/>
        </p:nvGrpSpPr>
        <p:grpSpPr>
          <a:xfrm>
            <a:off x="7551801" y="2332183"/>
            <a:ext cx="1624732" cy="1518518"/>
            <a:chOff x="7551801" y="2923310"/>
            <a:chExt cx="1624732" cy="1518518"/>
          </a:xfrm>
        </p:grpSpPr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C28F54AD-0B36-4873-BAC5-6005E2C8C2C0}"/>
                </a:ext>
              </a:extLst>
            </p:cNvPr>
            <p:cNvGrpSpPr/>
            <p:nvPr/>
          </p:nvGrpSpPr>
          <p:grpSpPr>
            <a:xfrm>
              <a:off x="7622309" y="3019430"/>
              <a:ext cx="1306946" cy="1422398"/>
              <a:chOff x="4961449" y="4439730"/>
              <a:chExt cx="1306946" cy="1422398"/>
            </a:xfrm>
          </p:grpSpPr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54669623-8DAA-4AA0-B7E0-23FE84A062B8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422398"/>
                <a:chOff x="6836431" y="4439730"/>
                <a:chExt cx="1306946" cy="1422398"/>
              </a:xfrm>
            </p:grpSpPr>
            <p:sp>
              <p:nvSpPr>
                <p:cNvPr id="73" name="타원 72">
                  <a:extLst>
                    <a:ext uri="{FF2B5EF4-FFF2-40B4-BE49-F238E27FC236}">
                      <a16:creationId xmlns:a16="http://schemas.microsoft.com/office/drawing/2014/main" id="{FA11A9BB-1580-4048-BABB-4600AE772DE6}"/>
                    </a:ext>
                  </a:extLst>
                </p:cNvPr>
                <p:cNvSpPr/>
                <p:nvPr/>
              </p:nvSpPr>
              <p:spPr>
                <a:xfrm>
                  <a:off x="7137401" y="5561159"/>
                  <a:ext cx="705007" cy="30096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74" name="다이아몬드 73">
                  <a:extLst>
                    <a:ext uri="{FF2B5EF4-FFF2-40B4-BE49-F238E27FC236}">
                      <a16:creationId xmlns:a16="http://schemas.microsoft.com/office/drawing/2014/main" id="{EC0A5943-D695-49B1-95C0-76AA4AB9C6D7}"/>
                    </a:ext>
                  </a:extLst>
                </p:cNvPr>
                <p:cNvSpPr/>
                <p:nvPr/>
              </p:nvSpPr>
              <p:spPr>
                <a:xfrm>
                  <a:off x="6836431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18A09CBF-6358-42DD-AB09-8EB2168065BB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334654"/>
                <a:chOff x="4961449" y="4439730"/>
                <a:chExt cx="1306946" cy="1334654"/>
              </a:xfrm>
            </p:grpSpPr>
            <p:sp>
              <p:nvSpPr>
                <p:cNvPr id="71" name="타원 70">
                  <a:extLst>
                    <a:ext uri="{FF2B5EF4-FFF2-40B4-BE49-F238E27FC236}">
                      <a16:creationId xmlns:a16="http://schemas.microsoft.com/office/drawing/2014/main" id="{0E910714-E614-418C-A2E4-CEC1ECFB2B96}"/>
                    </a:ext>
                  </a:extLst>
                </p:cNvPr>
                <p:cNvSpPr/>
                <p:nvPr/>
              </p:nvSpPr>
              <p:spPr>
                <a:xfrm>
                  <a:off x="5389787" y="5598894"/>
                  <a:ext cx="450273" cy="17549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72" name="다이아몬드 71">
                  <a:extLst>
                    <a:ext uri="{FF2B5EF4-FFF2-40B4-BE49-F238E27FC236}">
                      <a16:creationId xmlns:a16="http://schemas.microsoft.com/office/drawing/2014/main" id="{437C63E9-24FD-48ED-A71A-06C550F615E4}"/>
                    </a:ext>
                  </a:extLst>
                </p:cNvPr>
                <p:cNvSpPr/>
                <p:nvPr/>
              </p:nvSpPr>
              <p:spPr>
                <a:xfrm>
                  <a:off x="4961449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C70AC9E7-06A1-46B5-8C53-F6BA3FD2E4C4}"/>
                </a:ext>
              </a:extLst>
            </p:cNvPr>
            <p:cNvGrpSpPr/>
            <p:nvPr/>
          </p:nvGrpSpPr>
          <p:grpSpPr>
            <a:xfrm>
              <a:off x="7622309" y="2923310"/>
              <a:ext cx="1554224" cy="1306946"/>
              <a:chOff x="7622309" y="2775528"/>
              <a:chExt cx="1554224" cy="1306946"/>
            </a:xfrm>
          </p:grpSpPr>
          <p:sp>
            <p:nvSpPr>
              <p:cNvPr id="22" name="다이아몬드 21">
                <a:extLst>
                  <a:ext uri="{FF2B5EF4-FFF2-40B4-BE49-F238E27FC236}">
                    <a16:creationId xmlns:a16="http://schemas.microsoft.com/office/drawing/2014/main" id="{1D9FD795-1464-478C-9CAB-07DF06A94BBA}"/>
                  </a:ext>
                </a:extLst>
              </p:cNvPr>
              <p:cNvSpPr/>
              <p:nvPr/>
            </p:nvSpPr>
            <p:spPr>
              <a:xfrm>
                <a:off x="7622309" y="2775528"/>
                <a:ext cx="1306946" cy="1306946"/>
              </a:xfrm>
              <a:prstGeom prst="diamond">
                <a:avLst/>
              </a:prstGeom>
              <a:solidFill>
                <a:srgbClr val="181717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8422852-BB38-4B2E-B878-C15375847D13}"/>
                  </a:ext>
                </a:extLst>
              </p:cNvPr>
              <p:cNvSpPr txBox="1"/>
              <p:nvPr/>
            </p:nvSpPr>
            <p:spPr>
              <a:xfrm>
                <a:off x="8248074" y="3136612"/>
                <a:ext cx="9284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Special</a:t>
                </a:r>
              </a:p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Session</a:t>
                </a:r>
                <a:endParaRPr lang="ko-KR" altLang="en-US" sz="1400" dirty="0">
                  <a:solidFill>
                    <a:schemeClr val="bg1">
                      <a:lumMod val="95000"/>
                    </a:schemeClr>
                  </a:solidFill>
                  <a:highlight>
                    <a:srgbClr val="181717"/>
                  </a:highlight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5D63C7A-F3AE-4FC6-B2D8-28E095D1AD4C}"/>
                </a:ext>
              </a:extLst>
            </p:cNvPr>
            <p:cNvSpPr txBox="1"/>
            <p:nvPr/>
          </p:nvSpPr>
          <p:spPr>
            <a:xfrm>
              <a:off x="7551801" y="2923310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IV</a:t>
              </a:r>
              <a:endParaRPr lang="ko-KR" altLang="en-US" sz="20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7D0FA41E-FDC2-45E8-830D-D4F8BBD4192D}"/>
              </a:ext>
            </a:extLst>
          </p:cNvPr>
          <p:cNvGrpSpPr/>
          <p:nvPr/>
        </p:nvGrpSpPr>
        <p:grpSpPr>
          <a:xfrm>
            <a:off x="9753200" y="2332183"/>
            <a:ext cx="1695448" cy="1518518"/>
            <a:chOff x="9753200" y="2923310"/>
            <a:chExt cx="1695448" cy="1518518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D26C7603-2744-40E7-8A7B-BB402207BB6A}"/>
                </a:ext>
              </a:extLst>
            </p:cNvPr>
            <p:cNvGrpSpPr/>
            <p:nvPr/>
          </p:nvGrpSpPr>
          <p:grpSpPr>
            <a:xfrm>
              <a:off x="9802091" y="3019430"/>
              <a:ext cx="1306946" cy="1422398"/>
              <a:chOff x="4961449" y="4439730"/>
              <a:chExt cx="1306946" cy="1422398"/>
            </a:xfrm>
          </p:grpSpPr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0E75DD1F-2FBC-4E84-9338-F98B3D447871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422398"/>
                <a:chOff x="6836431" y="4439730"/>
                <a:chExt cx="1306946" cy="1422398"/>
              </a:xfrm>
            </p:grpSpPr>
            <p:sp>
              <p:nvSpPr>
                <p:cNvPr id="80" name="타원 79">
                  <a:extLst>
                    <a:ext uri="{FF2B5EF4-FFF2-40B4-BE49-F238E27FC236}">
                      <a16:creationId xmlns:a16="http://schemas.microsoft.com/office/drawing/2014/main" id="{7A76B23A-136A-45BF-8A23-7985B65BF1B8}"/>
                    </a:ext>
                  </a:extLst>
                </p:cNvPr>
                <p:cNvSpPr/>
                <p:nvPr/>
              </p:nvSpPr>
              <p:spPr>
                <a:xfrm>
                  <a:off x="7137401" y="5561159"/>
                  <a:ext cx="705007" cy="30096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81" name="다이아몬드 80">
                  <a:extLst>
                    <a:ext uri="{FF2B5EF4-FFF2-40B4-BE49-F238E27FC236}">
                      <a16:creationId xmlns:a16="http://schemas.microsoft.com/office/drawing/2014/main" id="{A47EBA21-EEA8-42FE-B4B6-4FFEB208EA13}"/>
                    </a:ext>
                  </a:extLst>
                </p:cNvPr>
                <p:cNvSpPr/>
                <p:nvPr/>
              </p:nvSpPr>
              <p:spPr>
                <a:xfrm>
                  <a:off x="6836431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  <p:grpSp>
            <p:nvGrpSpPr>
              <p:cNvPr id="77" name="그룹 76">
                <a:extLst>
                  <a:ext uri="{FF2B5EF4-FFF2-40B4-BE49-F238E27FC236}">
                    <a16:creationId xmlns:a16="http://schemas.microsoft.com/office/drawing/2014/main" id="{FCAF906C-31CE-4D3B-AD54-D922E32AE815}"/>
                  </a:ext>
                </a:extLst>
              </p:cNvPr>
              <p:cNvGrpSpPr/>
              <p:nvPr/>
            </p:nvGrpSpPr>
            <p:grpSpPr>
              <a:xfrm>
                <a:off x="4961449" y="4439730"/>
                <a:ext cx="1306946" cy="1334654"/>
                <a:chOff x="4961449" y="4439730"/>
                <a:chExt cx="1306946" cy="1334654"/>
              </a:xfrm>
            </p:grpSpPr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EF0148E4-04D6-4B12-B3A7-564150C6F86F}"/>
                    </a:ext>
                  </a:extLst>
                </p:cNvPr>
                <p:cNvSpPr/>
                <p:nvPr/>
              </p:nvSpPr>
              <p:spPr>
                <a:xfrm>
                  <a:off x="5389787" y="5598894"/>
                  <a:ext cx="450273" cy="17549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sp>
              <p:nvSpPr>
                <p:cNvPr id="79" name="다이아몬드 78">
                  <a:extLst>
                    <a:ext uri="{FF2B5EF4-FFF2-40B4-BE49-F238E27FC236}">
                      <a16:creationId xmlns:a16="http://schemas.microsoft.com/office/drawing/2014/main" id="{DE02FB97-64CF-4542-AFC0-241EE2348DFD}"/>
                    </a:ext>
                  </a:extLst>
                </p:cNvPr>
                <p:cNvSpPr/>
                <p:nvPr/>
              </p:nvSpPr>
              <p:spPr>
                <a:xfrm>
                  <a:off x="4961449" y="4439730"/>
                  <a:ext cx="1306946" cy="1306946"/>
                </a:xfrm>
                <a:prstGeom prst="diamond">
                  <a:avLst/>
                </a:prstGeom>
                <a:solidFill>
                  <a:srgbClr val="1817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FB88A57B-B3C6-4A67-88B9-DB2C5F9FEDBF}"/>
                </a:ext>
              </a:extLst>
            </p:cNvPr>
            <p:cNvGrpSpPr/>
            <p:nvPr/>
          </p:nvGrpSpPr>
          <p:grpSpPr>
            <a:xfrm>
              <a:off x="9802091" y="2923310"/>
              <a:ext cx="1646557" cy="1306946"/>
              <a:chOff x="9802091" y="2775528"/>
              <a:chExt cx="1646557" cy="1306946"/>
            </a:xfrm>
          </p:grpSpPr>
          <p:sp>
            <p:nvSpPr>
              <p:cNvPr id="34" name="다이아몬드 33">
                <a:extLst>
                  <a:ext uri="{FF2B5EF4-FFF2-40B4-BE49-F238E27FC236}">
                    <a16:creationId xmlns:a16="http://schemas.microsoft.com/office/drawing/2014/main" id="{2DD344AD-B743-4A6D-9E99-2F0783CCFC11}"/>
                  </a:ext>
                </a:extLst>
              </p:cNvPr>
              <p:cNvSpPr/>
              <p:nvPr/>
            </p:nvSpPr>
            <p:spPr>
              <a:xfrm>
                <a:off x="9802091" y="2775528"/>
                <a:ext cx="1306946" cy="1306946"/>
              </a:xfrm>
              <a:prstGeom prst="diamond">
                <a:avLst/>
              </a:prstGeom>
              <a:solidFill>
                <a:srgbClr val="181717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29F1CFB-D7C8-4CAA-90E3-323060CFF644}"/>
                  </a:ext>
                </a:extLst>
              </p:cNvPr>
              <p:cNvSpPr txBox="1"/>
              <p:nvPr/>
            </p:nvSpPr>
            <p:spPr>
              <a:xfrm>
                <a:off x="10427856" y="3136612"/>
                <a:ext cx="10207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Vacation</a:t>
                </a:r>
              </a:p>
              <a:p>
                <a:r>
                  <a:rPr lang="en-US" altLang="ko-KR" sz="1600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181717"/>
                    </a:highlight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Session</a:t>
                </a:r>
                <a:endParaRPr lang="ko-KR" altLang="en-US" sz="1600" dirty="0">
                  <a:solidFill>
                    <a:schemeClr val="bg1">
                      <a:lumMod val="95000"/>
                    </a:schemeClr>
                  </a:solidFill>
                  <a:highlight>
                    <a:srgbClr val="181717"/>
                  </a:highlight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4174160-5AC2-45DE-8782-AC3F523F8FD5}"/>
                </a:ext>
              </a:extLst>
            </p:cNvPr>
            <p:cNvSpPr txBox="1"/>
            <p:nvPr/>
          </p:nvSpPr>
          <p:spPr>
            <a:xfrm>
              <a:off x="9753200" y="2923310"/>
              <a:ext cx="357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V</a:t>
              </a:r>
              <a:endParaRPr lang="ko-KR" altLang="en-US" sz="20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708388BC-33B1-42FD-8095-3057D7190A44}"/>
              </a:ext>
            </a:extLst>
          </p:cNvPr>
          <p:cNvSpPr txBox="1"/>
          <p:nvPr/>
        </p:nvSpPr>
        <p:spPr>
          <a:xfrm>
            <a:off x="5306168" y="1056015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CURRICULUM</a:t>
            </a:r>
            <a:endParaRPr lang="ko-KR" altLang="en-US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0435B54C-1E3C-4432-BC39-21FEBE44274C}"/>
              </a:ext>
            </a:extLst>
          </p:cNvPr>
          <p:cNvGrpSpPr/>
          <p:nvPr/>
        </p:nvGrpSpPr>
        <p:grpSpPr>
          <a:xfrm>
            <a:off x="1987744" y="4552688"/>
            <a:ext cx="1604867" cy="1604867"/>
            <a:chOff x="1886549" y="4552688"/>
            <a:chExt cx="1604867" cy="1604867"/>
          </a:xfrm>
        </p:grpSpPr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30D11D29-366C-4C2D-A8E7-F78E46DA7ED0}"/>
                </a:ext>
              </a:extLst>
            </p:cNvPr>
            <p:cNvSpPr/>
            <p:nvPr/>
          </p:nvSpPr>
          <p:spPr>
            <a:xfrm>
              <a:off x="1886549" y="4552688"/>
              <a:ext cx="1604867" cy="1604867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CBF66C6-2CE3-48B2-9C7F-A831F697D5D2}"/>
                </a:ext>
              </a:extLst>
            </p:cNvPr>
            <p:cNvSpPr txBox="1"/>
            <p:nvPr/>
          </p:nvSpPr>
          <p:spPr>
            <a:xfrm>
              <a:off x="2339106" y="5070991"/>
              <a:ext cx="7136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전략적</a:t>
              </a:r>
              <a:endParaRPr lang="en-US" altLang="ko-KR" sz="1600" dirty="0">
                <a:solidFill>
                  <a:schemeClr val="bg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z="1600" dirty="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사고</a:t>
              </a: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FF5DC881-7EFF-46D9-AB39-26652917FF2C}"/>
              </a:ext>
            </a:extLst>
          </p:cNvPr>
          <p:cNvGrpSpPr/>
          <p:nvPr/>
        </p:nvGrpSpPr>
        <p:grpSpPr>
          <a:xfrm>
            <a:off x="3400009" y="4552688"/>
            <a:ext cx="1604867" cy="1604867"/>
            <a:chOff x="3298814" y="4552688"/>
            <a:chExt cx="1604867" cy="1604867"/>
          </a:xfrm>
        </p:grpSpPr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F722A199-5887-4ED9-B772-25B5D1F5739F}"/>
                </a:ext>
              </a:extLst>
            </p:cNvPr>
            <p:cNvSpPr/>
            <p:nvPr/>
          </p:nvSpPr>
          <p:spPr>
            <a:xfrm>
              <a:off x="3298814" y="4552688"/>
              <a:ext cx="1604867" cy="1604867"/>
            </a:xfrm>
            <a:prstGeom prst="ellipse">
              <a:avLst/>
            </a:prstGeom>
            <a:solidFill>
              <a:schemeClr val="bg2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7C2DA5D-B82F-4666-9D2B-9ECFC9EAFFE3}"/>
                </a:ext>
              </a:extLst>
            </p:cNvPr>
            <p:cNvSpPr txBox="1"/>
            <p:nvPr/>
          </p:nvSpPr>
          <p:spPr>
            <a:xfrm>
              <a:off x="3751370" y="5070991"/>
              <a:ext cx="7136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분석적</a:t>
              </a:r>
              <a:endParaRPr lang="en-US" altLang="ko-KR" sz="1600">
                <a:solidFill>
                  <a:schemeClr val="bg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z="160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사고</a:t>
              </a:r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7A563C3F-1C03-447B-BADC-81D98DF154B4}"/>
              </a:ext>
            </a:extLst>
          </p:cNvPr>
          <p:cNvGrpSpPr/>
          <p:nvPr/>
        </p:nvGrpSpPr>
        <p:grpSpPr>
          <a:xfrm>
            <a:off x="4833503" y="4552688"/>
            <a:ext cx="1604867" cy="1604867"/>
            <a:chOff x="4732308" y="4552688"/>
            <a:chExt cx="1604867" cy="1604867"/>
          </a:xfrm>
        </p:grpSpPr>
        <p:sp>
          <p:nvSpPr>
            <p:cNvPr id="96" name="타원 95">
              <a:extLst>
                <a:ext uri="{FF2B5EF4-FFF2-40B4-BE49-F238E27FC236}">
                  <a16:creationId xmlns:a16="http://schemas.microsoft.com/office/drawing/2014/main" id="{9D7996B0-B92F-45FE-AF6D-0A42F95052C2}"/>
                </a:ext>
              </a:extLst>
            </p:cNvPr>
            <p:cNvSpPr/>
            <p:nvPr/>
          </p:nvSpPr>
          <p:spPr>
            <a:xfrm>
              <a:off x="4732308" y="4552688"/>
              <a:ext cx="1604867" cy="1604867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60D10C8-E3F5-45AC-9D4D-BCBAA913B154}"/>
                </a:ext>
              </a:extLst>
            </p:cNvPr>
            <p:cNvSpPr txBox="1"/>
            <p:nvPr/>
          </p:nvSpPr>
          <p:spPr>
            <a:xfrm>
              <a:off x="5096699" y="506375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구조화된</a:t>
              </a:r>
              <a:endParaRPr lang="en-US" altLang="ko-KR" sz="1600" dirty="0">
                <a:solidFill>
                  <a:schemeClr val="bg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z="1600" dirty="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사고</a:t>
              </a:r>
            </a:p>
          </p:txBody>
        </p: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784E22F7-74AF-4A8B-A05A-7E92CD4DA3D6}"/>
              </a:ext>
            </a:extLst>
          </p:cNvPr>
          <p:cNvGrpSpPr/>
          <p:nvPr/>
        </p:nvGrpSpPr>
        <p:grpSpPr>
          <a:xfrm>
            <a:off x="6266997" y="4552688"/>
            <a:ext cx="1604867" cy="1604867"/>
            <a:chOff x="6165802" y="4552688"/>
            <a:chExt cx="1604867" cy="1604867"/>
          </a:xfrm>
        </p:grpSpPr>
        <p:sp>
          <p:nvSpPr>
            <p:cNvPr id="97" name="타원 96">
              <a:extLst>
                <a:ext uri="{FF2B5EF4-FFF2-40B4-BE49-F238E27FC236}">
                  <a16:creationId xmlns:a16="http://schemas.microsoft.com/office/drawing/2014/main" id="{4F67D0B6-7DD5-44AD-97ED-2C91DC5E4128}"/>
                </a:ext>
              </a:extLst>
            </p:cNvPr>
            <p:cNvSpPr/>
            <p:nvPr/>
          </p:nvSpPr>
          <p:spPr>
            <a:xfrm>
              <a:off x="6165802" y="4552688"/>
              <a:ext cx="1604867" cy="1604867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61F35B9-490F-4402-ABA7-3FDC69F56B32}"/>
                </a:ext>
              </a:extLst>
            </p:cNvPr>
            <p:cNvSpPr txBox="1"/>
            <p:nvPr/>
          </p:nvSpPr>
          <p:spPr>
            <a:xfrm>
              <a:off x="6353862" y="5095914"/>
              <a:ext cx="12426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커뮤니케이션</a:t>
              </a:r>
              <a:endParaRPr lang="en-US" altLang="ko-KR" sz="1600" dirty="0">
                <a:solidFill>
                  <a:schemeClr val="bg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z="1600" dirty="0">
                  <a:solidFill>
                    <a:schemeClr val="bg2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능력</a:t>
              </a:r>
            </a:p>
          </p:txBody>
        </p:sp>
      </p:grp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331A5944-18E6-4002-A5A3-FA18EABC21B4}"/>
              </a:ext>
            </a:extLst>
          </p:cNvPr>
          <p:cNvGrpSpPr/>
          <p:nvPr/>
        </p:nvGrpSpPr>
        <p:grpSpPr>
          <a:xfrm>
            <a:off x="9716598" y="4984913"/>
            <a:ext cx="370994" cy="370208"/>
            <a:chOff x="2790177" y="794327"/>
            <a:chExt cx="900906" cy="898998"/>
          </a:xfrm>
        </p:grpSpPr>
        <p:cxnSp>
          <p:nvCxnSpPr>
            <p:cNvPr id="118" name="직선 연결선 117">
              <a:extLst>
                <a:ext uri="{FF2B5EF4-FFF2-40B4-BE49-F238E27FC236}">
                  <a16:creationId xmlns:a16="http://schemas.microsoft.com/office/drawing/2014/main" id="{EEB58EFA-B508-4472-AC8E-75A62A493D9A}"/>
                </a:ext>
              </a:extLst>
            </p:cNvPr>
            <p:cNvCxnSpPr>
              <a:cxnSpLocks/>
            </p:cNvCxnSpPr>
            <p:nvPr/>
          </p:nvCxnSpPr>
          <p:spPr>
            <a:xfrm>
              <a:off x="3238072" y="794327"/>
              <a:ext cx="0" cy="3817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141A8302-CAB8-402A-8131-FA8EC39E15B6}"/>
                </a:ext>
              </a:extLst>
            </p:cNvPr>
            <p:cNvCxnSpPr>
              <a:cxnSpLocks/>
            </p:cNvCxnSpPr>
            <p:nvPr/>
          </p:nvCxnSpPr>
          <p:spPr>
            <a:xfrm>
              <a:off x="3238072" y="1311564"/>
              <a:ext cx="0" cy="3817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A81C07A2-3506-4A46-905E-883EB7D2EE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4960" y="896355"/>
              <a:ext cx="277651" cy="2748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E3F76963-A9DF-4B0E-8780-FD0507D5F59E}"/>
                </a:ext>
              </a:extLst>
            </p:cNvPr>
            <p:cNvCxnSpPr>
              <a:cxnSpLocks/>
            </p:cNvCxnSpPr>
            <p:nvPr/>
          </p:nvCxnSpPr>
          <p:spPr>
            <a:xfrm>
              <a:off x="2790177" y="1240681"/>
              <a:ext cx="3640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2A06BFC5-4B6F-41C3-8AA3-0DC54A0D4955}"/>
                </a:ext>
              </a:extLst>
            </p:cNvPr>
            <p:cNvCxnSpPr>
              <a:cxnSpLocks/>
            </p:cNvCxnSpPr>
            <p:nvPr/>
          </p:nvCxnSpPr>
          <p:spPr>
            <a:xfrm>
              <a:off x="3327041" y="1240681"/>
              <a:ext cx="3640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직선 연결선 127">
              <a:extLst>
                <a:ext uri="{FF2B5EF4-FFF2-40B4-BE49-F238E27FC236}">
                  <a16:creationId xmlns:a16="http://schemas.microsoft.com/office/drawing/2014/main" id="{F04FC93D-FAFE-462F-BC06-91D3A621C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520" y="1324567"/>
              <a:ext cx="277651" cy="2748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586CD032-1A9E-4FC1-8A78-5797E7FF12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3933" y="917441"/>
              <a:ext cx="277651" cy="2537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AC821B15-7507-4549-A279-626967C4C9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9819" y="1324567"/>
              <a:ext cx="277651" cy="2537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71721F0-2E7C-143C-DB90-91783E60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15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58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20209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C309175-4518-44EC-A9DB-3B5562B4C04F}"/>
              </a:ext>
            </a:extLst>
          </p:cNvPr>
          <p:cNvGrpSpPr/>
          <p:nvPr/>
        </p:nvGrpSpPr>
        <p:grpSpPr>
          <a:xfrm>
            <a:off x="-156253" y="2743746"/>
            <a:ext cx="12504506" cy="276998"/>
            <a:chOff x="2175742" y="4108444"/>
            <a:chExt cx="7840517" cy="173682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4689B63B-0756-4392-9D62-2674E27D9196}"/>
                </a:ext>
              </a:extLst>
            </p:cNvPr>
            <p:cNvCxnSpPr>
              <a:cxnSpLocks/>
            </p:cNvCxnSpPr>
            <p:nvPr/>
          </p:nvCxnSpPr>
          <p:spPr>
            <a:xfrm>
              <a:off x="2175742" y="4196125"/>
              <a:ext cx="7840517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AD18FBC6-8C09-427E-B630-EB730D3FDAEB}"/>
                </a:ext>
              </a:extLst>
            </p:cNvPr>
            <p:cNvSpPr/>
            <p:nvPr/>
          </p:nvSpPr>
          <p:spPr>
            <a:xfrm>
              <a:off x="6009159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B129DF0E-5E78-481F-8D47-8DC3F67E3FBF}"/>
                </a:ext>
              </a:extLst>
            </p:cNvPr>
            <p:cNvSpPr/>
            <p:nvPr/>
          </p:nvSpPr>
          <p:spPr>
            <a:xfrm>
              <a:off x="3151231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D3B17024-34FC-42E6-80C4-97A3048483A6}"/>
                </a:ext>
              </a:extLst>
            </p:cNvPr>
            <p:cNvSpPr/>
            <p:nvPr/>
          </p:nvSpPr>
          <p:spPr>
            <a:xfrm>
              <a:off x="8867087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427F6BB4-9EDB-472B-AC91-D9D5A4D6A908}"/>
                </a:ext>
              </a:extLst>
            </p:cNvPr>
            <p:cNvSpPr/>
            <p:nvPr/>
          </p:nvSpPr>
          <p:spPr>
            <a:xfrm>
              <a:off x="4572000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5EEEBE3F-9A33-4614-ACEE-1BE31CA86505}"/>
                </a:ext>
              </a:extLst>
            </p:cNvPr>
            <p:cNvSpPr/>
            <p:nvPr/>
          </p:nvSpPr>
          <p:spPr>
            <a:xfrm>
              <a:off x="7464960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EB0587-C4B7-4A74-B4AA-2CC857F1D85F}"/>
              </a:ext>
            </a:extLst>
          </p:cNvPr>
          <p:cNvSpPr txBox="1"/>
          <p:nvPr/>
        </p:nvSpPr>
        <p:spPr>
          <a:xfrm>
            <a:off x="1023640" y="3426965"/>
            <a:ext cx="102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Alumni</a:t>
            </a:r>
          </a:p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Contact</a:t>
            </a:r>
            <a:endParaRPr lang="ko-KR" altLang="en-US" dirty="0">
              <a:solidFill>
                <a:schemeClr val="bg1">
                  <a:lumMod val="8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8EB13E4-83B6-4FA4-ACEA-70C3C50FA5C1}"/>
              </a:ext>
            </a:extLst>
          </p:cNvPr>
          <p:cNvSpPr txBox="1"/>
          <p:nvPr/>
        </p:nvSpPr>
        <p:spPr>
          <a:xfrm>
            <a:off x="3452269" y="3426965"/>
            <a:ext cx="703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Case</a:t>
            </a:r>
          </a:p>
          <a:p>
            <a:pPr algn="ctr"/>
            <a:r>
              <a: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출제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6D7AEFF-4B12-45D8-A4CA-DA121350700D}"/>
              </a:ext>
            </a:extLst>
          </p:cNvPr>
          <p:cNvSpPr txBox="1"/>
          <p:nvPr/>
        </p:nvSpPr>
        <p:spPr>
          <a:xfrm>
            <a:off x="5611731" y="3426965"/>
            <a:ext cx="96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Case</a:t>
            </a:r>
          </a:p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Solving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681E713-AEA4-4BDF-A630-594F380A07FB}"/>
              </a:ext>
            </a:extLst>
          </p:cNvPr>
          <p:cNvSpPr txBox="1"/>
          <p:nvPr/>
        </p:nvSpPr>
        <p:spPr>
          <a:xfrm>
            <a:off x="7907077" y="3565464"/>
            <a:ext cx="102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Session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DD36F7-3438-4C2B-9612-6455C55F2A6D}"/>
              </a:ext>
            </a:extLst>
          </p:cNvPr>
          <p:cNvSpPr txBox="1"/>
          <p:nvPr/>
        </p:nvSpPr>
        <p:spPr>
          <a:xfrm>
            <a:off x="10042056" y="3426964"/>
            <a:ext cx="1223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Alumni</a:t>
            </a:r>
          </a:p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Feedback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2C1F5B5-EE64-984F-0797-F7F91EDB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16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7050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C309175-4518-44EC-A9DB-3B5562B4C04F}"/>
              </a:ext>
            </a:extLst>
          </p:cNvPr>
          <p:cNvGrpSpPr/>
          <p:nvPr/>
        </p:nvGrpSpPr>
        <p:grpSpPr>
          <a:xfrm>
            <a:off x="-156253" y="2743746"/>
            <a:ext cx="12504506" cy="276998"/>
            <a:chOff x="2175742" y="4108444"/>
            <a:chExt cx="7840517" cy="173682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4689B63B-0756-4392-9D62-2674E27D9196}"/>
                </a:ext>
              </a:extLst>
            </p:cNvPr>
            <p:cNvCxnSpPr>
              <a:cxnSpLocks/>
            </p:cNvCxnSpPr>
            <p:nvPr/>
          </p:nvCxnSpPr>
          <p:spPr>
            <a:xfrm>
              <a:off x="2175742" y="4196125"/>
              <a:ext cx="7840517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AD18FBC6-8C09-427E-B630-EB730D3FDAEB}"/>
                </a:ext>
              </a:extLst>
            </p:cNvPr>
            <p:cNvSpPr/>
            <p:nvPr/>
          </p:nvSpPr>
          <p:spPr>
            <a:xfrm>
              <a:off x="6009159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B129DF0E-5E78-481F-8D47-8DC3F67E3FBF}"/>
                </a:ext>
              </a:extLst>
            </p:cNvPr>
            <p:cNvSpPr/>
            <p:nvPr/>
          </p:nvSpPr>
          <p:spPr>
            <a:xfrm>
              <a:off x="3151231" y="4108444"/>
              <a:ext cx="173682" cy="173682"/>
            </a:xfrm>
            <a:prstGeom prst="ellipse">
              <a:avLst/>
            </a:prstGeom>
            <a:solidFill>
              <a:srgbClr val="D8724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D3B17024-34FC-42E6-80C4-97A3048483A6}"/>
                </a:ext>
              </a:extLst>
            </p:cNvPr>
            <p:cNvSpPr/>
            <p:nvPr/>
          </p:nvSpPr>
          <p:spPr>
            <a:xfrm>
              <a:off x="8867087" y="4108444"/>
              <a:ext cx="173682" cy="173682"/>
            </a:xfrm>
            <a:prstGeom prst="ellipse">
              <a:avLst/>
            </a:prstGeom>
            <a:solidFill>
              <a:srgbClr val="D8724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427F6BB4-9EDB-472B-AC91-D9D5A4D6A908}"/>
                </a:ext>
              </a:extLst>
            </p:cNvPr>
            <p:cNvSpPr/>
            <p:nvPr/>
          </p:nvSpPr>
          <p:spPr>
            <a:xfrm>
              <a:off x="4572000" y="4108444"/>
              <a:ext cx="173682" cy="173682"/>
            </a:xfrm>
            <a:prstGeom prst="ellipse">
              <a:avLst/>
            </a:prstGeom>
            <a:solidFill>
              <a:srgbClr val="D8724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5EEEBE3F-9A33-4614-ACEE-1BE31CA86505}"/>
                </a:ext>
              </a:extLst>
            </p:cNvPr>
            <p:cNvSpPr/>
            <p:nvPr/>
          </p:nvSpPr>
          <p:spPr>
            <a:xfrm>
              <a:off x="7464960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EB0587-C4B7-4A74-B4AA-2CC857F1D85F}"/>
              </a:ext>
            </a:extLst>
          </p:cNvPr>
          <p:cNvSpPr txBox="1"/>
          <p:nvPr/>
        </p:nvSpPr>
        <p:spPr>
          <a:xfrm>
            <a:off x="1023640" y="3426965"/>
            <a:ext cx="102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Alumni</a:t>
            </a:r>
          </a:p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Contact</a:t>
            </a:r>
            <a:endParaRPr lang="ko-KR" altLang="en-US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8EB13E4-83B6-4FA4-ACEA-70C3C50FA5C1}"/>
              </a:ext>
            </a:extLst>
          </p:cNvPr>
          <p:cNvSpPr txBox="1"/>
          <p:nvPr/>
        </p:nvSpPr>
        <p:spPr>
          <a:xfrm>
            <a:off x="3452269" y="3426965"/>
            <a:ext cx="703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Case</a:t>
            </a:r>
          </a:p>
          <a:p>
            <a:pPr algn="ctr"/>
            <a:r>
              <a:rPr lang="ko-KR" altLang="en-US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출제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6D7AEFF-4B12-45D8-A4CA-DA121350700D}"/>
              </a:ext>
            </a:extLst>
          </p:cNvPr>
          <p:cNvSpPr txBox="1"/>
          <p:nvPr/>
        </p:nvSpPr>
        <p:spPr>
          <a:xfrm>
            <a:off x="5611731" y="3426965"/>
            <a:ext cx="96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Case</a:t>
            </a:r>
          </a:p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Solving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681E713-AEA4-4BDF-A630-594F380A07FB}"/>
              </a:ext>
            </a:extLst>
          </p:cNvPr>
          <p:cNvSpPr txBox="1"/>
          <p:nvPr/>
        </p:nvSpPr>
        <p:spPr>
          <a:xfrm>
            <a:off x="7907077" y="3565464"/>
            <a:ext cx="102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Session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DD36F7-3438-4C2B-9612-6455C55F2A6D}"/>
              </a:ext>
            </a:extLst>
          </p:cNvPr>
          <p:cNvSpPr txBox="1"/>
          <p:nvPr/>
        </p:nvSpPr>
        <p:spPr>
          <a:xfrm>
            <a:off x="10042056" y="3426964"/>
            <a:ext cx="1223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Alumni</a:t>
            </a:r>
          </a:p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Feedback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C6194DD-9AF2-EEDE-026F-83311526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17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8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7B118F35-5A91-049F-88F8-6BFA414F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53" y="3903029"/>
            <a:ext cx="2527975" cy="142198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387124A-134F-24D6-23C9-2ED4D2F7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41" y="3903029"/>
            <a:ext cx="2527973" cy="142198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87DE188-4514-95B6-2525-BC5226A3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55" y="2044096"/>
            <a:ext cx="2527974" cy="1421984"/>
          </a:xfrm>
          <a:prstGeom prst="rect">
            <a:avLst/>
          </a:prstGeom>
        </p:spPr>
      </p:pic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AA587645-ADC4-4D9D-8160-816A2AF3DFEB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F143A9-828B-4A9E-A371-1FEBA0DA2ED6}"/>
              </a:ext>
            </a:extLst>
          </p:cNvPr>
          <p:cNvSpPr txBox="1"/>
          <p:nvPr/>
        </p:nvSpPr>
        <p:spPr>
          <a:xfrm>
            <a:off x="1214580" y="705492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Edu Session</a:t>
            </a:r>
            <a:endParaRPr lang="ko-KR" altLang="en-US" dirty="0">
              <a:solidFill>
                <a:srgbClr val="D8724D"/>
              </a:solidFill>
              <a:highlight>
                <a:srgbClr val="181717"/>
              </a:highligh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D6CB62A-A9D4-48F3-94ED-CF41CF264B2D}"/>
              </a:ext>
            </a:extLst>
          </p:cNvPr>
          <p:cNvGrpSpPr/>
          <p:nvPr/>
        </p:nvGrpSpPr>
        <p:grpSpPr>
          <a:xfrm>
            <a:off x="1916543" y="1324327"/>
            <a:ext cx="6205053" cy="400110"/>
            <a:chOff x="1371598" y="2303378"/>
            <a:chExt cx="6205053" cy="400110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BE72668-523C-4CCA-8B28-5D9289697921}"/>
                </a:ext>
              </a:extLst>
            </p:cNvPr>
            <p:cNvSpPr txBox="1"/>
            <p:nvPr/>
          </p:nvSpPr>
          <p:spPr>
            <a:xfrm>
              <a:off x="1371598" y="2303378"/>
              <a:ext cx="11785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highlight>
                    <a:srgbClr val="181717"/>
                  </a:highlight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Purpose</a:t>
              </a:r>
              <a:endParaRPr lang="ko-KR" altLang="en-US" dirty="0">
                <a:solidFill>
                  <a:schemeClr val="bg1">
                    <a:lumMod val="85000"/>
                  </a:schemeClr>
                </a:solidFill>
                <a:highlight>
                  <a:srgbClr val="181717"/>
                </a:highlight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484979-1A24-4360-9ED1-DFCEF3B8D1FE}"/>
                </a:ext>
              </a:extLst>
            </p:cNvPr>
            <p:cNvSpPr txBox="1"/>
            <p:nvPr/>
          </p:nvSpPr>
          <p:spPr>
            <a:xfrm>
              <a:off x="2586182" y="2334156"/>
              <a:ext cx="4990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정규 케이스 풀이를 위한 </a:t>
              </a:r>
              <a:r>
                <a:rPr lang="ko-KR" altLang="en-US" sz="16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기초 지식 </a:t>
              </a:r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및 </a:t>
              </a:r>
              <a:r>
                <a:rPr lang="ko-KR" altLang="en-US" sz="16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가설 사고</a:t>
              </a:r>
              <a:r>
                <a:rPr lang="en-US" altLang="ko-KR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,</a:t>
              </a:r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</a:t>
              </a:r>
              <a:r>
                <a:rPr lang="ko-KR" altLang="en-US" sz="16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방법론</a:t>
              </a:r>
              <a:r>
                <a:rPr lang="ko-KR" altLang="en-US" sz="16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학습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C7F62AF7-3EB9-4381-A2A4-3B7277F2753F}"/>
              </a:ext>
            </a:extLst>
          </p:cNvPr>
          <p:cNvSpPr txBox="1"/>
          <p:nvPr/>
        </p:nvSpPr>
        <p:spPr>
          <a:xfrm>
            <a:off x="1916543" y="1890437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>
                    <a:lumMod val="85000"/>
                  </a:schemeClr>
                </a:solidFill>
                <a:highlight>
                  <a:srgbClr val="181717"/>
                </a:highlight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Subject</a:t>
            </a:r>
            <a:endParaRPr lang="ko-KR" altLang="en-US" dirty="0">
              <a:solidFill>
                <a:schemeClr val="bg1">
                  <a:lumMod val="85000"/>
                </a:schemeClr>
              </a:solidFill>
              <a:highlight>
                <a:srgbClr val="181717"/>
              </a:highlight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36FE1D7-9825-43FE-ACE1-ED1E35F6DE5F}"/>
              </a:ext>
            </a:extLst>
          </p:cNvPr>
          <p:cNvSpPr txBox="1"/>
          <p:nvPr/>
        </p:nvSpPr>
        <p:spPr>
          <a:xfrm>
            <a:off x="6801140" y="3506940"/>
            <a:ext cx="1352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Problem Solving</a:t>
            </a:r>
            <a:endParaRPr lang="ko-KR" altLang="en-US" sz="1200">
              <a:solidFill>
                <a:srgbClr val="CFCFCF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2F6C9A8-0825-4622-9E5F-D5A6F7E9EBA8}"/>
              </a:ext>
            </a:extLst>
          </p:cNvPr>
          <p:cNvSpPr txBox="1"/>
          <p:nvPr/>
        </p:nvSpPr>
        <p:spPr>
          <a:xfrm>
            <a:off x="4058922" y="5388414"/>
            <a:ext cx="111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Slide Writing</a:t>
            </a:r>
            <a:endParaRPr lang="ko-KR" altLang="en-US" sz="1200">
              <a:solidFill>
                <a:srgbClr val="CFCFCF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2ED5C27-12E2-4092-97D8-37B13F9EE8D9}"/>
              </a:ext>
            </a:extLst>
          </p:cNvPr>
          <p:cNvSpPr txBox="1"/>
          <p:nvPr/>
        </p:nvSpPr>
        <p:spPr>
          <a:xfrm>
            <a:off x="9582222" y="3484348"/>
            <a:ext cx="1386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Research Design</a:t>
            </a:r>
            <a:endParaRPr lang="ko-KR" altLang="en-US" sz="1200">
              <a:solidFill>
                <a:srgbClr val="CFCFCF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1E76FC-B618-41A7-B39A-5BF7A4C73D15}"/>
              </a:ext>
            </a:extLst>
          </p:cNvPr>
          <p:cNvSpPr txBox="1"/>
          <p:nvPr/>
        </p:nvSpPr>
        <p:spPr>
          <a:xfrm>
            <a:off x="3937126" y="3479059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Logical Thinking</a:t>
            </a:r>
            <a:endParaRPr lang="ko-KR" altLang="en-US" sz="1200">
              <a:solidFill>
                <a:srgbClr val="CFCFCF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C2C23B-8E60-4CCB-8709-103DFC0FFD4C}"/>
              </a:ext>
            </a:extLst>
          </p:cNvPr>
          <p:cNvSpPr txBox="1"/>
          <p:nvPr/>
        </p:nvSpPr>
        <p:spPr>
          <a:xfrm>
            <a:off x="6844197" y="5388414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Simulation</a:t>
            </a:r>
            <a:r>
              <a:rPr lang="ko-KR" altLang="en-US" sz="120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>
                <a:solidFill>
                  <a:srgbClr val="CFCFCF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Edu</a:t>
            </a:r>
            <a:endParaRPr lang="ko-KR" altLang="en-US" sz="1200">
              <a:solidFill>
                <a:srgbClr val="CFCFCF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91C0720-8FF7-4A9B-193D-3DA0CDBB0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470" y="2044095"/>
            <a:ext cx="2527974" cy="142198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A564BA9-52F4-D989-AF9F-886F2BD10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641" y="2044095"/>
            <a:ext cx="2527974" cy="143496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F127065-C349-32AB-3FF1-D863BA64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18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4744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01" grpId="0"/>
      <p:bldP spid="114" grpId="0"/>
      <p:bldP spid="133" grpId="0"/>
      <p:bldP spid="134" grpId="0"/>
      <p:bldP spid="135" grpId="0"/>
      <p:bldP spid="36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AA587645-ADC4-4D9D-8160-816A2AF3DFEB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F143A9-828B-4A9E-A371-1FEBA0DA2ED6}"/>
              </a:ext>
            </a:extLst>
          </p:cNvPr>
          <p:cNvSpPr txBox="1"/>
          <p:nvPr/>
        </p:nvSpPr>
        <p:spPr>
          <a:xfrm>
            <a:off x="1214580" y="70549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Main</a:t>
            </a:r>
            <a:r>
              <a:rPr lang="ko-KR" altLang="en-US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Session</a:t>
            </a:r>
            <a:endParaRPr lang="ko-KR" altLang="en-US" dirty="0">
              <a:solidFill>
                <a:srgbClr val="D8724D"/>
              </a:solidFill>
              <a:highlight>
                <a:srgbClr val="181717"/>
              </a:highligh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C45C61A9-2349-4114-B9F6-0D0C50C56AFA}"/>
              </a:ext>
            </a:extLst>
          </p:cNvPr>
          <p:cNvGrpSpPr/>
          <p:nvPr/>
        </p:nvGrpSpPr>
        <p:grpSpPr>
          <a:xfrm>
            <a:off x="5052291" y="2385291"/>
            <a:ext cx="2087418" cy="2087418"/>
            <a:chOff x="5052291" y="2385291"/>
            <a:chExt cx="2087418" cy="2087418"/>
          </a:xfrm>
        </p:grpSpPr>
        <p:sp>
          <p:nvSpPr>
            <p:cNvPr id="34" name="다이아몬드 33">
              <a:extLst>
                <a:ext uri="{FF2B5EF4-FFF2-40B4-BE49-F238E27FC236}">
                  <a16:creationId xmlns:a16="http://schemas.microsoft.com/office/drawing/2014/main" id="{1941B1DF-195B-4CF8-80B5-DC6FBCD6BC98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A05B3C-CB2F-484B-8277-910ADA9F9824}"/>
                </a:ext>
              </a:extLst>
            </p:cNvPr>
            <p:cNvSpPr txBox="1"/>
            <p:nvPr/>
          </p:nvSpPr>
          <p:spPr>
            <a:xfrm>
              <a:off x="5530333" y="3244334"/>
              <a:ext cx="11313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9FA2ABA7-D8EE-4B7A-9CCA-BB80E8420036}"/>
              </a:ext>
            </a:extLst>
          </p:cNvPr>
          <p:cNvGrpSpPr/>
          <p:nvPr/>
        </p:nvGrpSpPr>
        <p:grpSpPr>
          <a:xfrm>
            <a:off x="5052291" y="2385291"/>
            <a:ext cx="2087418" cy="2087418"/>
            <a:chOff x="5052291" y="2385291"/>
            <a:chExt cx="2087418" cy="2087418"/>
          </a:xfrm>
        </p:grpSpPr>
        <p:sp>
          <p:nvSpPr>
            <p:cNvPr id="40" name="다이아몬드 39">
              <a:extLst>
                <a:ext uri="{FF2B5EF4-FFF2-40B4-BE49-F238E27FC236}">
                  <a16:creationId xmlns:a16="http://schemas.microsoft.com/office/drawing/2014/main" id="{DB85BD21-00F3-491A-A2D5-7C6BA94A6B9C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C665946-0289-4C55-A2E9-4761C0AEADBA}"/>
                </a:ext>
              </a:extLst>
            </p:cNvPr>
            <p:cNvSpPr txBox="1"/>
            <p:nvPr/>
          </p:nvSpPr>
          <p:spPr>
            <a:xfrm>
              <a:off x="5448227" y="3244334"/>
              <a:ext cx="12955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IV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DEBB110F-9606-41BE-911C-D1D7A9A1C491}"/>
              </a:ext>
            </a:extLst>
          </p:cNvPr>
          <p:cNvGrpSpPr/>
          <p:nvPr/>
        </p:nvGrpSpPr>
        <p:grpSpPr>
          <a:xfrm>
            <a:off x="5052291" y="2385291"/>
            <a:ext cx="2087418" cy="2087418"/>
            <a:chOff x="5052291" y="2385291"/>
            <a:chExt cx="2087418" cy="2087418"/>
          </a:xfrm>
        </p:grpSpPr>
        <p:sp>
          <p:nvSpPr>
            <p:cNvPr id="44" name="다이아몬드 43">
              <a:extLst>
                <a:ext uri="{FF2B5EF4-FFF2-40B4-BE49-F238E27FC236}">
                  <a16:creationId xmlns:a16="http://schemas.microsoft.com/office/drawing/2014/main" id="{DB565AEC-8DA5-46DC-B57A-BC461F450314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1AFDDC-FF4E-4443-A48C-2BB3FEF30BC4}"/>
                </a:ext>
              </a:extLst>
            </p:cNvPr>
            <p:cNvSpPr txBox="1"/>
            <p:nvPr/>
          </p:nvSpPr>
          <p:spPr>
            <a:xfrm>
              <a:off x="5463007" y="3244334"/>
              <a:ext cx="12659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III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A915263-24CC-4935-B589-912EB3728C23}"/>
              </a:ext>
            </a:extLst>
          </p:cNvPr>
          <p:cNvGrpSpPr/>
          <p:nvPr/>
        </p:nvGrpSpPr>
        <p:grpSpPr>
          <a:xfrm>
            <a:off x="5052291" y="2385291"/>
            <a:ext cx="2087418" cy="2087418"/>
            <a:chOff x="5052291" y="2385291"/>
            <a:chExt cx="2087418" cy="2087418"/>
          </a:xfrm>
        </p:grpSpPr>
        <p:sp>
          <p:nvSpPr>
            <p:cNvPr id="48" name="다이아몬드 47">
              <a:extLst>
                <a:ext uri="{FF2B5EF4-FFF2-40B4-BE49-F238E27FC236}">
                  <a16:creationId xmlns:a16="http://schemas.microsoft.com/office/drawing/2014/main" id="{4DBF1835-3EDD-4E4C-8ABF-6B01DE99CFAB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862DF-3FBE-4361-8E7F-2357E8205A82}"/>
                </a:ext>
              </a:extLst>
            </p:cNvPr>
            <p:cNvSpPr txBox="1"/>
            <p:nvPr/>
          </p:nvSpPr>
          <p:spPr>
            <a:xfrm>
              <a:off x="5496669" y="3244334"/>
              <a:ext cx="11986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57A99A9A-1DF8-4DB3-9026-BF780ADC31B5}"/>
              </a:ext>
            </a:extLst>
          </p:cNvPr>
          <p:cNvGrpSpPr/>
          <p:nvPr/>
        </p:nvGrpSpPr>
        <p:grpSpPr>
          <a:xfrm>
            <a:off x="5052291" y="2385291"/>
            <a:ext cx="2087418" cy="2087418"/>
            <a:chOff x="5052291" y="2385291"/>
            <a:chExt cx="2087418" cy="2087418"/>
          </a:xfrm>
        </p:grpSpPr>
        <p:sp>
          <p:nvSpPr>
            <p:cNvPr id="29" name="다이아몬드 28">
              <a:extLst>
                <a:ext uri="{FF2B5EF4-FFF2-40B4-BE49-F238E27FC236}">
                  <a16:creationId xmlns:a16="http://schemas.microsoft.com/office/drawing/2014/main" id="{2E3DCDEF-48F4-44D8-B2A3-3EE0AC367BE9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ExtraBold" panose="020B0600000101010101" pitchFamily="50" charset="-127"/>
                <a:ea typeface="나눔스퀘어_ac ExtraBold" panose="020B0600000101010101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9EB5B6-8A92-4672-899A-46BA0E788ADF}"/>
                </a:ext>
              </a:extLst>
            </p:cNvPr>
            <p:cNvSpPr txBox="1"/>
            <p:nvPr/>
          </p:nvSpPr>
          <p:spPr>
            <a:xfrm>
              <a:off x="5570856" y="3105834"/>
              <a:ext cx="10502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Main</a:t>
              </a:r>
            </a:p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Session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F61C49A-C917-5404-6975-D7F512DA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19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27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D4C40-0EAC-4D9A-95DB-45EE08C0C374}"/>
              </a:ext>
            </a:extLst>
          </p:cNvPr>
          <p:cNvSpPr txBox="1"/>
          <p:nvPr/>
        </p:nvSpPr>
        <p:spPr>
          <a:xfrm>
            <a:off x="5204571" y="1735783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CONTENTS</a:t>
            </a:r>
            <a:endParaRPr lang="ko-KR" altLang="en-US" sz="24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344E9-AE3A-4F10-A385-C9991EB33581}"/>
              </a:ext>
            </a:extLst>
          </p:cNvPr>
          <p:cNvSpPr txBox="1"/>
          <p:nvPr/>
        </p:nvSpPr>
        <p:spPr>
          <a:xfrm>
            <a:off x="5643834" y="30688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ko-KR" altLang="en-US">
              <a:solidFill>
                <a:schemeClr val="bg1">
                  <a:lumMod val="8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ACFDC2-7DCE-43AD-8723-4515A878184E}"/>
              </a:ext>
            </a:extLst>
          </p:cNvPr>
          <p:cNvSpPr txBox="1"/>
          <p:nvPr/>
        </p:nvSpPr>
        <p:spPr>
          <a:xfrm>
            <a:off x="4236298" y="3138502"/>
            <a:ext cx="152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dirty="0">
              <a:solidFill>
                <a:schemeClr val="bg1">
                  <a:lumMod val="8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5" name="다이아몬드 34">
            <a:extLst>
              <a:ext uri="{FF2B5EF4-FFF2-40B4-BE49-F238E27FC236}">
                <a16:creationId xmlns:a16="http://schemas.microsoft.com/office/drawing/2014/main" id="{2A180D5F-F7FB-43BE-BFCE-C0BA7AF293D8}"/>
              </a:ext>
            </a:extLst>
          </p:cNvPr>
          <p:cNvSpPr/>
          <p:nvPr/>
        </p:nvSpPr>
        <p:spPr>
          <a:xfrm>
            <a:off x="3896735" y="3153387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BA978-76CD-47F8-BCF7-DFA71508F40D}"/>
              </a:ext>
            </a:extLst>
          </p:cNvPr>
          <p:cNvSpPr txBox="1"/>
          <p:nvPr/>
        </p:nvSpPr>
        <p:spPr>
          <a:xfrm>
            <a:off x="9400338" y="3138502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38</a:t>
            </a:r>
            <a:r>
              <a:rPr lang="en-US" altLang="ko-KR" baseline="30000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th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Recruiting</a:t>
            </a:r>
            <a:endParaRPr lang="ko-KR" altLang="en-US" dirty="0">
              <a:solidFill>
                <a:schemeClr val="bg1">
                  <a:lumMod val="8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3" name="다이아몬드 12">
            <a:extLst>
              <a:ext uri="{FF2B5EF4-FFF2-40B4-BE49-F238E27FC236}">
                <a16:creationId xmlns:a16="http://schemas.microsoft.com/office/drawing/2014/main" id="{84E24DDA-C360-426F-B9A5-0468C322761C}"/>
              </a:ext>
            </a:extLst>
          </p:cNvPr>
          <p:cNvSpPr/>
          <p:nvPr/>
        </p:nvSpPr>
        <p:spPr>
          <a:xfrm>
            <a:off x="9070011" y="3153387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6988089" y="3138502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 dirty="0">
              <a:solidFill>
                <a:schemeClr val="bg1">
                  <a:lumMod val="8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8" name="다이아몬드 37">
            <a:extLst>
              <a:ext uri="{FF2B5EF4-FFF2-40B4-BE49-F238E27FC236}">
                <a16:creationId xmlns:a16="http://schemas.microsoft.com/office/drawing/2014/main" id="{24107CC6-1D7C-4994-9EA4-84EA2505B51C}"/>
              </a:ext>
            </a:extLst>
          </p:cNvPr>
          <p:cNvSpPr/>
          <p:nvPr/>
        </p:nvSpPr>
        <p:spPr>
          <a:xfrm>
            <a:off x="6648526" y="3153387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C9286D4A-D17A-4B4F-B743-43F983D0E850}"/>
              </a:ext>
            </a:extLst>
          </p:cNvPr>
          <p:cNvGrpSpPr/>
          <p:nvPr/>
        </p:nvGrpSpPr>
        <p:grpSpPr>
          <a:xfrm>
            <a:off x="4215149" y="3641210"/>
            <a:ext cx="1034791" cy="1015662"/>
            <a:chOff x="2554960" y="3829785"/>
            <a:chExt cx="1034791" cy="101566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CAA3EC-7D29-4F38-ABD0-58AEA1AF00E7}"/>
                </a:ext>
              </a:extLst>
            </p:cNvPr>
            <p:cNvSpPr txBox="1"/>
            <p:nvPr/>
          </p:nvSpPr>
          <p:spPr>
            <a:xfrm>
              <a:off x="2568896" y="3829785"/>
              <a:ext cx="7745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Vision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F66562-EE99-4C39-8C4C-F6B7DDF80AEA}"/>
                </a:ext>
              </a:extLst>
            </p:cNvPr>
            <p:cNvSpPr txBox="1"/>
            <p:nvPr/>
          </p:nvSpPr>
          <p:spPr>
            <a:xfrm>
              <a:off x="2559276" y="4168339"/>
              <a:ext cx="10304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Diversity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2DE66D-1537-43D9-AEAE-49B3A336C3EE}"/>
                </a:ext>
              </a:extLst>
            </p:cNvPr>
            <p:cNvSpPr txBox="1"/>
            <p:nvPr/>
          </p:nvSpPr>
          <p:spPr>
            <a:xfrm>
              <a:off x="2554960" y="4506893"/>
              <a:ext cx="10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Sessions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411BC555-FF9C-4892-9CE4-E66EA29BE42F}"/>
              </a:ext>
            </a:extLst>
          </p:cNvPr>
          <p:cNvGrpSpPr/>
          <p:nvPr/>
        </p:nvGrpSpPr>
        <p:grpSpPr>
          <a:xfrm>
            <a:off x="6980665" y="3642998"/>
            <a:ext cx="1676491" cy="1683384"/>
            <a:chOff x="2556243" y="3829785"/>
            <a:chExt cx="1676491" cy="1683384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3705F5F-A093-41FF-ABBC-903829904E23}"/>
                </a:ext>
              </a:extLst>
            </p:cNvPr>
            <p:cNvSpPr txBox="1"/>
            <p:nvPr/>
          </p:nvSpPr>
          <p:spPr>
            <a:xfrm>
              <a:off x="2556243" y="3829785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Curriculum</a:t>
              </a:r>
              <a:endParaRPr lang="ko-KR" altLang="en-US" sz="160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D6EA104-12E1-4AC0-9D21-68A2E6434383}"/>
                </a:ext>
              </a:extLst>
            </p:cNvPr>
            <p:cNvSpPr txBox="1"/>
            <p:nvPr/>
          </p:nvSpPr>
          <p:spPr>
            <a:xfrm>
              <a:off x="2566873" y="4168339"/>
              <a:ext cx="1382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Edu-Session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4983404-A215-40F3-859B-C56EDEB87207}"/>
                </a:ext>
              </a:extLst>
            </p:cNvPr>
            <p:cNvSpPr txBox="1"/>
            <p:nvPr/>
          </p:nvSpPr>
          <p:spPr>
            <a:xfrm>
              <a:off x="2566893" y="4506893"/>
              <a:ext cx="1479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Main-Session</a:t>
              </a:r>
              <a:endParaRPr lang="ko-KR" altLang="en-US" sz="160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75A98F4-8638-4997-B847-A0AB0E78BEDC}"/>
                </a:ext>
              </a:extLst>
            </p:cNvPr>
            <p:cNvSpPr txBox="1"/>
            <p:nvPr/>
          </p:nvSpPr>
          <p:spPr>
            <a:xfrm>
              <a:off x="2566893" y="4836061"/>
              <a:ext cx="8899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기업연계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13C7D4-F522-4346-A683-D8683C4B0B9B}"/>
                </a:ext>
              </a:extLst>
            </p:cNvPr>
            <p:cNvSpPr txBox="1"/>
            <p:nvPr/>
          </p:nvSpPr>
          <p:spPr>
            <a:xfrm>
              <a:off x="2566893" y="5174615"/>
              <a:ext cx="1665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Special Session</a:t>
              </a:r>
              <a:endParaRPr lang="ko-KR" altLang="en-US" sz="160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8A697E54-34F6-43F8-8D90-A06EE65445E9}"/>
              </a:ext>
            </a:extLst>
          </p:cNvPr>
          <p:cNvGrpSpPr/>
          <p:nvPr/>
        </p:nvGrpSpPr>
        <p:grpSpPr>
          <a:xfrm>
            <a:off x="9391102" y="3654296"/>
            <a:ext cx="1982594" cy="677108"/>
            <a:chOff x="2566873" y="3829785"/>
            <a:chExt cx="1982594" cy="67710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1439B7-AB68-4103-A88E-DBD1A103A844}"/>
                </a:ext>
              </a:extLst>
            </p:cNvPr>
            <p:cNvSpPr txBox="1"/>
            <p:nvPr/>
          </p:nvSpPr>
          <p:spPr>
            <a:xfrm>
              <a:off x="2576109" y="3829785"/>
              <a:ext cx="1245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MCL Talent</a:t>
              </a:r>
              <a:endParaRPr lang="ko-KR" altLang="en-US" sz="160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22E660C-2946-4007-9B9E-ED6D18CD791F}"/>
                </a:ext>
              </a:extLst>
            </p:cNvPr>
            <p:cNvSpPr txBox="1"/>
            <p:nvPr/>
          </p:nvSpPr>
          <p:spPr>
            <a:xfrm>
              <a:off x="2566873" y="4168339"/>
              <a:ext cx="1982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Recruiting Process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1A7A2B0-E0D5-B173-9C67-92B69480F1D4}"/>
              </a:ext>
            </a:extLst>
          </p:cNvPr>
          <p:cNvSpPr txBox="1"/>
          <p:nvPr/>
        </p:nvSpPr>
        <p:spPr>
          <a:xfrm>
            <a:off x="1362764" y="3138502"/>
            <a:ext cx="143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Alumni Talk</a:t>
            </a:r>
            <a:endParaRPr lang="ko-KR" altLang="en-US" dirty="0">
              <a:solidFill>
                <a:schemeClr val="bg1">
                  <a:lumMod val="8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1" name="다이아몬드 20">
            <a:extLst>
              <a:ext uri="{FF2B5EF4-FFF2-40B4-BE49-F238E27FC236}">
                <a16:creationId xmlns:a16="http://schemas.microsoft.com/office/drawing/2014/main" id="{5C8D6183-8F50-BCFC-C203-A7ADD4B5DF03}"/>
              </a:ext>
            </a:extLst>
          </p:cNvPr>
          <p:cNvSpPr/>
          <p:nvPr/>
        </p:nvSpPr>
        <p:spPr>
          <a:xfrm>
            <a:off x="1035910" y="3153387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C848647-0773-19B9-ECF0-4B51CF74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750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AA587645-ADC4-4D9D-8160-816A2AF3DFEB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F143A9-828B-4A9E-A371-1FEBA0DA2ED6}"/>
              </a:ext>
            </a:extLst>
          </p:cNvPr>
          <p:cNvSpPr txBox="1"/>
          <p:nvPr/>
        </p:nvSpPr>
        <p:spPr>
          <a:xfrm>
            <a:off x="1214580" y="70549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Main</a:t>
            </a:r>
            <a:r>
              <a:rPr lang="ko-KR" altLang="en-US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Session</a:t>
            </a:r>
            <a:endParaRPr lang="ko-KR" altLang="en-US" dirty="0">
              <a:solidFill>
                <a:srgbClr val="D8724D"/>
              </a:solidFill>
              <a:highlight>
                <a:srgbClr val="181717"/>
              </a:highligh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C45C61A9-2349-4114-B9F6-0D0C50C56AFA}"/>
              </a:ext>
            </a:extLst>
          </p:cNvPr>
          <p:cNvGrpSpPr/>
          <p:nvPr/>
        </p:nvGrpSpPr>
        <p:grpSpPr>
          <a:xfrm>
            <a:off x="3844577" y="1147578"/>
            <a:ext cx="2087418" cy="2087418"/>
            <a:chOff x="5052291" y="2385291"/>
            <a:chExt cx="2087418" cy="2087418"/>
          </a:xfrm>
        </p:grpSpPr>
        <p:sp>
          <p:nvSpPr>
            <p:cNvPr id="34" name="다이아몬드 33">
              <a:extLst>
                <a:ext uri="{FF2B5EF4-FFF2-40B4-BE49-F238E27FC236}">
                  <a16:creationId xmlns:a16="http://schemas.microsoft.com/office/drawing/2014/main" id="{1941B1DF-195B-4CF8-80B5-DC6FBCD6BC98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A05B3C-CB2F-484B-8277-910ADA9F9824}"/>
                </a:ext>
              </a:extLst>
            </p:cNvPr>
            <p:cNvSpPr txBox="1"/>
            <p:nvPr/>
          </p:nvSpPr>
          <p:spPr>
            <a:xfrm>
              <a:off x="5530333" y="3244334"/>
              <a:ext cx="11313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9FA2ABA7-D8EE-4B7A-9CCA-BB80E8420036}"/>
              </a:ext>
            </a:extLst>
          </p:cNvPr>
          <p:cNvGrpSpPr/>
          <p:nvPr/>
        </p:nvGrpSpPr>
        <p:grpSpPr>
          <a:xfrm>
            <a:off x="6260005" y="1132345"/>
            <a:ext cx="2087418" cy="2087418"/>
            <a:chOff x="5052291" y="2385291"/>
            <a:chExt cx="2087418" cy="2087418"/>
          </a:xfrm>
        </p:grpSpPr>
        <p:sp>
          <p:nvSpPr>
            <p:cNvPr id="40" name="다이아몬드 39">
              <a:extLst>
                <a:ext uri="{FF2B5EF4-FFF2-40B4-BE49-F238E27FC236}">
                  <a16:creationId xmlns:a16="http://schemas.microsoft.com/office/drawing/2014/main" id="{DB85BD21-00F3-491A-A2D5-7C6BA94A6B9C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C665946-0289-4C55-A2E9-4761C0AEADBA}"/>
                </a:ext>
              </a:extLst>
            </p:cNvPr>
            <p:cNvSpPr txBox="1"/>
            <p:nvPr/>
          </p:nvSpPr>
          <p:spPr>
            <a:xfrm>
              <a:off x="5448227" y="3244334"/>
              <a:ext cx="12955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IV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DEBB110F-9606-41BE-911C-D1D7A9A1C491}"/>
              </a:ext>
            </a:extLst>
          </p:cNvPr>
          <p:cNvGrpSpPr/>
          <p:nvPr/>
        </p:nvGrpSpPr>
        <p:grpSpPr>
          <a:xfrm>
            <a:off x="6260005" y="3623004"/>
            <a:ext cx="2087418" cy="2087418"/>
            <a:chOff x="5052291" y="2385291"/>
            <a:chExt cx="2087418" cy="2087418"/>
          </a:xfrm>
        </p:grpSpPr>
        <p:sp>
          <p:nvSpPr>
            <p:cNvPr id="44" name="다이아몬드 43">
              <a:extLst>
                <a:ext uri="{FF2B5EF4-FFF2-40B4-BE49-F238E27FC236}">
                  <a16:creationId xmlns:a16="http://schemas.microsoft.com/office/drawing/2014/main" id="{DB565AEC-8DA5-46DC-B57A-BC461F450314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1AFDDC-FF4E-4443-A48C-2BB3FEF30BC4}"/>
                </a:ext>
              </a:extLst>
            </p:cNvPr>
            <p:cNvSpPr txBox="1"/>
            <p:nvPr/>
          </p:nvSpPr>
          <p:spPr>
            <a:xfrm>
              <a:off x="5463007" y="3244334"/>
              <a:ext cx="12659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III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A915263-24CC-4935-B589-912EB3728C23}"/>
              </a:ext>
            </a:extLst>
          </p:cNvPr>
          <p:cNvGrpSpPr/>
          <p:nvPr/>
        </p:nvGrpSpPr>
        <p:grpSpPr>
          <a:xfrm>
            <a:off x="3844577" y="3613666"/>
            <a:ext cx="2087418" cy="2087418"/>
            <a:chOff x="5052291" y="2385291"/>
            <a:chExt cx="2087418" cy="2087418"/>
          </a:xfrm>
        </p:grpSpPr>
        <p:sp>
          <p:nvSpPr>
            <p:cNvPr id="48" name="다이아몬드 47">
              <a:extLst>
                <a:ext uri="{FF2B5EF4-FFF2-40B4-BE49-F238E27FC236}">
                  <a16:creationId xmlns:a16="http://schemas.microsoft.com/office/drawing/2014/main" id="{4DBF1835-3EDD-4E4C-8ABF-6B01DE99CFAB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862DF-3FBE-4361-8E7F-2357E8205A82}"/>
                </a:ext>
              </a:extLst>
            </p:cNvPr>
            <p:cNvSpPr txBox="1"/>
            <p:nvPr/>
          </p:nvSpPr>
          <p:spPr>
            <a:xfrm>
              <a:off x="5496669" y="3244334"/>
              <a:ext cx="11986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57A99A9A-1DF8-4DB3-9026-BF780ADC31B5}"/>
              </a:ext>
            </a:extLst>
          </p:cNvPr>
          <p:cNvGrpSpPr/>
          <p:nvPr/>
        </p:nvGrpSpPr>
        <p:grpSpPr>
          <a:xfrm>
            <a:off x="5052291" y="2385291"/>
            <a:ext cx="2087418" cy="2087418"/>
            <a:chOff x="5052291" y="2385291"/>
            <a:chExt cx="2087418" cy="2087418"/>
          </a:xfrm>
        </p:grpSpPr>
        <p:sp>
          <p:nvSpPr>
            <p:cNvPr id="29" name="다이아몬드 28">
              <a:extLst>
                <a:ext uri="{FF2B5EF4-FFF2-40B4-BE49-F238E27FC236}">
                  <a16:creationId xmlns:a16="http://schemas.microsoft.com/office/drawing/2014/main" id="{2E3DCDEF-48F4-44D8-B2A3-3EE0AC367BE9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9EB5B6-8A92-4672-899A-46BA0E788ADF}"/>
                </a:ext>
              </a:extLst>
            </p:cNvPr>
            <p:cNvSpPr txBox="1"/>
            <p:nvPr/>
          </p:nvSpPr>
          <p:spPr>
            <a:xfrm>
              <a:off x="5570856" y="3105834"/>
              <a:ext cx="10502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>
                      <a:lumMod val="85000"/>
                    </a:scheme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Main</a:t>
              </a:r>
            </a:p>
            <a:p>
              <a:pPr algn="ctr"/>
              <a:r>
                <a:rPr lang="en-US" altLang="ko-KR" dirty="0">
                  <a:solidFill>
                    <a:schemeClr val="bg1">
                      <a:lumMod val="85000"/>
                    </a:schemeClr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Session</a:t>
              </a:r>
              <a:endParaRPr lang="ko-KR" altLang="en-US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19DE93A-146A-D3D2-123F-ADC363EA4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20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898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AA587645-ADC4-4D9D-8160-816A2AF3DFEB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F143A9-828B-4A9E-A371-1FEBA0DA2ED6}"/>
              </a:ext>
            </a:extLst>
          </p:cNvPr>
          <p:cNvSpPr txBox="1"/>
          <p:nvPr/>
        </p:nvSpPr>
        <p:spPr>
          <a:xfrm>
            <a:off x="1214580" y="70549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Main</a:t>
            </a:r>
            <a:r>
              <a:rPr lang="ko-KR" altLang="en-US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Session</a:t>
            </a:r>
            <a:endParaRPr lang="ko-KR" altLang="en-US" dirty="0">
              <a:solidFill>
                <a:srgbClr val="D8724D"/>
              </a:solidFill>
              <a:highlight>
                <a:srgbClr val="181717"/>
              </a:highligh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C45C61A9-2349-4114-B9F6-0D0C50C56AFA}"/>
              </a:ext>
            </a:extLst>
          </p:cNvPr>
          <p:cNvGrpSpPr/>
          <p:nvPr/>
        </p:nvGrpSpPr>
        <p:grpSpPr>
          <a:xfrm>
            <a:off x="3844577" y="1147578"/>
            <a:ext cx="2087418" cy="2087418"/>
            <a:chOff x="5052291" y="2385291"/>
            <a:chExt cx="2087418" cy="2087418"/>
          </a:xfrm>
        </p:grpSpPr>
        <p:sp>
          <p:nvSpPr>
            <p:cNvPr id="34" name="다이아몬드 33">
              <a:extLst>
                <a:ext uri="{FF2B5EF4-FFF2-40B4-BE49-F238E27FC236}">
                  <a16:creationId xmlns:a16="http://schemas.microsoft.com/office/drawing/2014/main" id="{1941B1DF-195B-4CF8-80B5-DC6FBCD6BC98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A05B3C-CB2F-484B-8277-910ADA9F9824}"/>
                </a:ext>
              </a:extLst>
            </p:cNvPr>
            <p:cNvSpPr txBox="1"/>
            <p:nvPr/>
          </p:nvSpPr>
          <p:spPr>
            <a:xfrm>
              <a:off x="5530333" y="3244334"/>
              <a:ext cx="11313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9FA2ABA7-D8EE-4B7A-9CCA-BB80E8420036}"/>
              </a:ext>
            </a:extLst>
          </p:cNvPr>
          <p:cNvGrpSpPr/>
          <p:nvPr/>
        </p:nvGrpSpPr>
        <p:grpSpPr>
          <a:xfrm>
            <a:off x="6260005" y="1132345"/>
            <a:ext cx="2087418" cy="2087418"/>
            <a:chOff x="5052291" y="2385291"/>
            <a:chExt cx="2087418" cy="2087418"/>
          </a:xfrm>
        </p:grpSpPr>
        <p:sp>
          <p:nvSpPr>
            <p:cNvPr id="40" name="다이아몬드 39">
              <a:extLst>
                <a:ext uri="{FF2B5EF4-FFF2-40B4-BE49-F238E27FC236}">
                  <a16:creationId xmlns:a16="http://schemas.microsoft.com/office/drawing/2014/main" id="{DB85BD21-00F3-491A-A2D5-7C6BA94A6B9C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C665946-0289-4C55-A2E9-4761C0AEADBA}"/>
                </a:ext>
              </a:extLst>
            </p:cNvPr>
            <p:cNvSpPr txBox="1"/>
            <p:nvPr/>
          </p:nvSpPr>
          <p:spPr>
            <a:xfrm>
              <a:off x="5448227" y="3244334"/>
              <a:ext cx="12955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IV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DEBB110F-9606-41BE-911C-D1D7A9A1C491}"/>
              </a:ext>
            </a:extLst>
          </p:cNvPr>
          <p:cNvGrpSpPr/>
          <p:nvPr/>
        </p:nvGrpSpPr>
        <p:grpSpPr>
          <a:xfrm>
            <a:off x="6260005" y="3623004"/>
            <a:ext cx="2087418" cy="2087418"/>
            <a:chOff x="5052291" y="2385291"/>
            <a:chExt cx="2087418" cy="2087418"/>
          </a:xfrm>
        </p:grpSpPr>
        <p:sp>
          <p:nvSpPr>
            <p:cNvPr id="44" name="다이아몬드 43">
              <a:extLst>
                <a:ext uri="{FF2B5EF4-FFF2-40B4-BE49-F238E27FC236}">
                  <a16:creationId xmlns:a16="http://schemas.microsoft.com/office/drawing/2014/main" id="{DB565AEC-8DA5-46DC-B57A-BC461F450314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1AFDDC-FF4E-4443-A48C-2BB3FEF30BC4}"/>
                </a:ext>
              </a:extLst>
            </p:cNvPr>
            <p:cNvSpPr txBox="1"/>
            <p:nvPr/>
          </p:nvSpPr>
          <p:spPr>
            <a:xfrm>
              <a:off x="5463007" y="3244334"/>
              <a:ext cx="12659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III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A915263-24CC-4935-B589-912EB3728C23}"/>
              </a:ext>
            </a:extLst>
          </p:cNvPr>
          <p:cNvGrpSpPr/>
          <p:nvPr/>
        </p:nvGrpSpPr>
        <p:grpSpPr>
          <a:xfrm>
            <a:off x="3844577" y="3613666"/>
            <a:ext cx="2087418" cy="2087418"/>
            <a:chOff x="5052291" y="2385291"/>
            <a:chExt cx="2087418" cy="2087418"/>
          </a:xfrm>
        </p:grpSpPr>
        <p:sp>
          <p:nvSpPr>
            <p:cNvPr id="48" name="다이아몬드 47">
              <a:extLst>
                <a:ext uri="{FF2B5EF4-FFF2-40B4-BE49-F238E27FC236}">
                  <a16:creationId xmlns:a16="http://schemas.microsoft.com/office/drawing/2014/main" id="{4DBF1835-3EDD-4E4C-8ABF-6B01DE99CFAB}"/>
                </a:ext>
              </a:extLst>
            </p:cNvPr>
            <p:cNvSpPr/>
            <p:nvPr/>
          </p:nvSpPr>
          <p:spPr>
            <a:xfrm>
              <a:off x="5052291" y="2385291"/>
              <a:ext cx="2087418" cy="2087418"/>
            </a:xfrm>
            <a:prstGeom prst="diamond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862DF-3FBE-4361-8E7F-2357E8205A82}"/>
                </a:ext>
              </a:extLst>
            </p:cNvPr>
            <p:cNvSpPr txBox="1"/>
            <p:nvPr/>
          </p:nvSpPr>
          <p:spPr>
            <a:xfrm>
              <a:off x="5496669" y="3244334"/>
              <a:ext cx="11986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Session II</a:t>
              </a:r>
              <a:endParaRPr lang="ko-KR" altLang="en-US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29" name="다이아몬드 28">
            <a:extLst>
              <a:ext uri="{FF2B5EF4-FFF2-40B4-BE49-F238E27FC236}">
                <a16:creationId xmlns:a16="http://schemas.microsoft.com/office/drawing/2014/main" id="{2E3DCDEF-48F4-44D8-B2A3-3EE0AC367BE9}"/>
              </a:ext>
            </a:extLst>
          </p:cNvPr>
          <p:cNvSpPr/>
          <p:nvPr/>
        </p:nvSpPr>
        <p:spPr>
          <a:xfrm>
            <a:off x="5052291" y="2385291"/>
            <a:ext cx="2087418" cy="208741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7" name="다이아몬드 26">
            <a:extLst>
              <a:ext uri="{FF2B5EF4-FFF2-40B4-BE49-F238E27FC236}">
                <a16:creationId xmlns:a16="http://schemas.microsoft.com/office/drawing/2014/main" id="{F86BCCBF-6F22-4789-A586-EEF8E200118B}"/>
              </a:ext>
            </a:extLst>
          </p:cNvPr>
          <p:cNvSpPr/>
          <p:nvPr/>
        </p:nvSpPr>
        <p:spPr>
          <a:xfrm>
            <a:off x="3844576" y="1147578"/>
            <a:ext cx="2087418" cy="2087418"/>
          </a:xfrm>
          <a:prstGeom prst="diamond">
            <a:avLst/>
          </a:prstGeom>
          <a:noFill/>
          <a:ln w="28575">
            <a:solidFill>
              <a:srgbClr val="D87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0" name="다이아몬드 29">
            <a:extLst>
              <a:ext uri="{FF2B5EF4-FFF2-40B4-BE49-F238E27FC236}">
                <a16:creationId xmlns:a16="http://schemas.microsoft.com/office/drawing/2014/main" id="{51927852-40E9-4C76-8C86-786B69F8C563}"/>
              </a:ext>
            </a:extLst>
          </p:cNvPr>
          <p:cNvSpPr/>
          <p:nvPr/>
        </p:nvSpPr>
        <p:spPr>
          <a:xfrm>
            <a:off x="3844576" y="3613666"/>
            <a:ext cx="2087418" cy="2087418"/>
          </a:xfrm>
          <a:prstGeom prst="diamond">
            <a:avLst/>
          </a:prstGeom>
          <a:noFill/>
          <a:ln w="28575">
            <a:solidFill>
              <a:srgbClr val="D87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1" name="다이아몬드 30">
            <a:extLst>
              <a:ext uri="{FF2B5EF4-FFF2-40B4-BE49-F238E27FC236}">
                <a16:creationId xmlns:a16="http://schemas.microsoft.com/office/drawing/2014/main" id="{6C665223-43AE-48A5-82CA-7D436F53093C}"/>
              </a:ext>
            </a:extLst>
          </p:cNvPr>
          <p:cNvSpPr/>
          <p:nvPr/>
        </p:nvSpPr>
        <p:spPr>
          <a:xfrm>
            <a:off x="6250952" y="3613666"/>
            <a:ext cx="2087418" cy="2087418"/>
          </a:xfrm>
          <a:prstGeom prst="diamond">
            <a:avLst/>
          </a:prstGeom>
          <a:noFill/>
          <a:ln w="28575">
            <a:solidFill>
              <a:srgbClr val="D87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3" name="다이아몬드 32">
            <a:extLst>
              <a:ext uri="{FF2B5EF4-FFF2-40B4-BE49-F238E27FC236}">
                <a16:creationId xmlns:a16="http://schemas.microsoft.com/office/drawing/2014/main" id="{E368F8B2-C347-4B51-82C7-8E4E0DBCEBDE}"/>
              </a:ext>
            </a:extLst>
          </p:cNvPr>
          <p:cNvSpPr/>
          <p:nvPr/>
        </p:nvSpPr>
        <p:spPr>
          <a:xfrm>
            <a:off x="6250952" y="1132345"/>
            <a:ext cx="2087418" cy="2087418"/>
          </a:xfrm>
          <a:prstGeom prst="diamond">
            <a:avLst/>
          </a:prstGeom>
          <a:noFill/>
          <a:ln w="28575">
            <a:solidFill>
              <a:srgbClr val="D87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411B1-94EC-431B-9F61-859B6E90A03D}"/>
              </a:ext>
            </a:extLst>
          </p:cNvPr>
          <p:cNvSpPr txBox="1"/>
          <p:nvPr/>
        </p:nvSpPr>
        <p:spPr>
          <a:xfrm>
            <a:off x="5526100" y="3105834"/>
            <a:ext cx="1139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Alumni</a:t>
            </a:r>
          </a:p>
          <a:p>
            <a:pPr algn="ctr"/>
            <a:r>
              <a:rPr lang="en-US" altLang="ko-KR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Network</a:t>
            </a:r>
            <a:endParaRPr lang="ko-KR" altLang="en-US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281C3BB-FC4A-F11D-A3E9-4880C59E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21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5525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CAB32-45C3-E09F-E3DB-438DAFF64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1AD747D6-693C-8355-6E43-A6B977093D31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03F37C-3AF8-FFAD-2059-AC0A04B7EE4C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E0595D2-60DB-FC6F-A461-C9BD6197B515}"/>
              </a:ext>
            </a:extLst>
          </p:cNvPr>
          <p:cNvSpPr txBox="1"/>
          <p:nvPr/>
        </p:nvSpPr>
        <p:spPr>
          <a:xfrm>
            <a:off x="1214580" y="70549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Main</a:t>
            </a:r>
            <a:r>
              <a:rPr lang="ko-KR" altLang="en-US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Session</a:t>
            </a:r>
            <a:endParaRPr lang="ko-KR" altLang="en-US" dirty="0">
              <a:solidFill>
                <a:srgbClr val="D8724D"/>
              </a:solidFill>
              <a:highlight>
                <a:srgbClr val="181717"/>
              </a:highligh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D441339-B4B0-C888-C355-4D98C512E4E1}"/>
              </a:ext>
            </a:extLst>
          </p:cNvPr>
          <p:cNvGrpSpPr/>
          <p:nvPr/>
        </p:nvGrpSpPr>
        <p:grpSpPr>
          <a:xfrm>
            <a:off x="-167862" y="6057769"/>
            <a:ext cx="12504506" cy="276998"/>
            <a:chOff x="2175742" y="4108444"/>
            <a:chExt cx="7840517" cy="173682"/>
          </a:xfrm>
        </p:grpSpPr>
        <p:cxnSp>
          <p:nvCxnSpPr>
            <p:cNvPr id="3" name="직선 연결선 8">
              <a:extLst>
                <a:ext uri="{FF2B5EF4-FFF2-40B4-BE49-F238E27FC236}">
                  <a16:creationId xmlns:a16="http://schemas.microsoft.com/office/drawing/2014/main" id="{13C3BC89-4440-68B7-B993-D6B9F6E944B4}"/>
                </a:ext>
              </a:extLst>
            </p:cNvPr>
            <p:cNvCxnSpPr>
              <a:cxnSpLocks/>
            </p:cNvCxnSpPr>
            <p:nvPr/>
          </p:nvCxnSpPr>
          <p:spPr>
            <a:xfrm>
              <a:off x="2175742" y="4196125"/>
              <a:ext cx="7840517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87EE423D-EF6D-29BC-1020-01FFA43EBB68}"/>
                </a:ext>
              </a:extLst>
            </p:cNvPr>
            <p:cNvSpPr/>
            <p:nvPr/>
          </p:nvSpPr>
          <p:spPr>
            <a:xfrm>
              <a:off x="6549605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A17D351-BF9B-C332-EDE4-D8D811D865E1}"/>
                </a:ext>
              </a:extLst>
            </p:cNvPr>
            <p:cNvSpPr/>
            <p:nvPr/>
          </p:nvSpPr>
          <p:spPr>
            <a:xfrm>
              <a:off x="3151231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5ABA83AE-1A68-3B58-DACF-4ED7C190481F}"/>
                </a:ext>
              </a:extLst>
            </p:cNvPr>
            <p:cNvSpPr/>
            <p:nvPr/>
          </p:nvSpPr>
          <p:spPr>
            <a:xfrm>
              <a:off x="8867087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EFDAD3E1-1D2C-E0ED-AB74-3729A38C15D6}"/>
                </a:ext>
              </a:extLst>
            </p:cNvPr>
            <p:cNvSpPr/>
            <p:nvPr/>
          </p:nvSpPr>
          <p:spPr>
            <a:xfrm>
              <a:off x="4360111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2C68A15-E4EA-ABA5-F565-0822065E8D28}"/>
              </a:ext>
            </a:extLst>
          </p:cNvPr>
          <p:cNvSpPr txBox="1"/>
          <p:nvPr/>
        </p:nvSpPr>
        <p:spPr>
          <a:xfrm>
            <a:off x="1236041" y="5423976"/>
            <a:ext cx="60272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2F0F5-7856-518B-DD56-2F589C079C05}"/>
              </a:ext>
            </a:extLst>
          </p:cNvPr>
          <p:cNvSpPr txBox="1"/>
          <p:nvPr/>
        </p:nvSpPr>
        <p:spPr>
          <a:xfrm>
            <a:off x="3122358" y="5423975"/>
            <a:ext cx="646331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0AA0E-3635-BCD0-D1EB-FCFCBBD56032}"/>
              </a:ext>
            </a:extLst>
          </p:cNvPr>
          <p:cNvSpPr txBox="1"/>
          <p:nvPr/>
        </p:nvSpPr>
        <p:spPr>
          <a:xfrm>
            <a:off x="5945891" y="5423974"/>
            <a:ext cx="200086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MON / WED / FRI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ADDD84-68A4-5F6E-1F8E-EE020A2F7DA4}"/>
              </a:ext>
            </a:extLst>
          </p:cNvPr>
          <p:cNvSpPr txBox="1"/>
          <p:nvPr/>
        </p:nvSpPr>
        <p:spPr>
          <a:xfrm>
            <a:off x="10330218" y="5416276"/>
            <a:ext cx="60272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SAT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2CAADB81-3EA7-F017-B41D-539A54CB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374"/>
            <a:ext cx="2743200" cy="365125"/>
          </a:xfrm>
        </p:spPr>
        <p:txBody>
          <a:bodyPr/>
          <a:lstStyle/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22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4770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A9308E-3A08-8F70-D67F-970245F7D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4F3BCF37-20A2-1141-B53E-E7FCFF2B1453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653395-124B-9010-0E82-291AEEFD06CE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A619D2D-5678-A5B2-E183-422FE2D136B7}"/>
              </a:ext>
            </a:extLst>
          </p:cNvPr>
          <p:cNvSpPr txBox="1"/>
          <p:nvPr/>
        </p:nvSpPr>
        <p:spPr>
          <a:xfrm>
            <a:off x="1214580" y="70549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Main</a:t>
            </a:r>
            <a:r>
              <a:rPr lang="ko-KR" altLang="en-US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Session</a:t>
            </a:r>
            <a:endParaRPr lang="ko-KR" altLang="en-US" dirty="0">
              <a:solidFill>
                <a:srgbClr val="D8724D"/>
              </a:solidFill>
              <a:highlight>
                <a:srgbClr val="181717"/>
              </a:highligh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C2664B-3A3D-D807-E208-88E6440688B4}"/>
              </a:ext>
            </a:extLst>
          </p:cNvPr>
          <p:cNvSpPr txBox="1"/>
          <p:nvPr/>
        </p:nvSpPr>
        <p:spPr>
          <a:xfrm>
            <a:off x="2615384" y="4112126"/>
            <a:ext cx="1646605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토</a:t>
            </a:r>
            <a:r>
              <a:rPr lang="ko-KR" altLang="en-US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</a:t>
            </a:r>
            <a:r>
              <a:rPr lang="ko-KR" altLang="en-US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케이스 오픈</a:t>
            </a:r>
            <a:endParaRPr lang="en-US" altLang="ko-KR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81327-6C57-6EF6-7951-791189A04F68}"/>
              </a:ext>
            </a:extLst>
          </p:cNvPr>
          <p:cNvSpPr txBox="1"/>
          <p:nvPr/>
        </p:nvSpPr>
        <p:spPr>
          <a:xfrm>
            <a:off x="7234617" y="4112126"/>
            <a:ext cx="3211135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일 </a:t>
            </a:r>
            <a:r>
              <a:rPr lang="en-US" altLang="ko-KR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-</a:t>
            </a:r>
            <a:r>
              <a:rPr lang="ko-KR" altLang="en-US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리드 기수 리서치 방향성 제시</a:t>
            </a:r>
            <a:endParaRPr lang="en-US" altLang="ko-KR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738575F-3B2F-ABF1-94C1-33AE0E3CFE95}"/>
              </a:ext>
            </a:extLst>
          </p:cNvPr>
          <p:cNvGrpSpPr/>
          <p:nvPr/>
        </p:nvGrpSpPr>
        <p:grpSpPr>
          <a:xfrm>
            <a:off x="-167862" y="6057769"/>
            <a:ext cx="12504506" cy="276998"/>
            <a:chOff x="2175742" y="4108444"/>
            <a:chExt cx="7840517" cy="173682"/>
          </a:xfrm>
        </p:grpSpPr>
        <p:cxnSp>
          <p:nvCxnSpPr>
            <p:cNvPr id="24" name="직선 연결선 8">
              <a:extLst>
                <a:ext uri="{FF2B5EF4-FFF2-40B4-BE49-F238E27FC236}">
                  <a16:creationId xmlns:a16="http://schemas.microsoft.com/office/drawing/2014/main" id="{9BC92003-6F0B-E9D2-8BE2-47324365FE8F}"/>
                </a:ext>
              </a:extLst>
            </p:cNvPr>
            <p:cNvCxnSpPr>
              <a:cxnSpLocks/>
            </p:cNvCxnSpPr>
            <p:nvPr/>
          </p:nvCxnSpPr>
          <p:spPr>
            <a:xfrm>
              <a:off x="2175742" y="4196125"/>
              <a:ext cx="7840517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1214B824-D8BF-39C0-2B61-8074B8635E7A}"/>
                </a:ext>
              </a:extLst>
            </p:cNvPr>
            <p:cNvSpPr/>
            <p:nvPr/>
          </p:nvSpPr>
          <p:spPr>
            <a:xfrm>
              <a:off x="6549605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9F2BFF22-E0CD-F0C8-BCBB-290395947D73}"/>
                </a:ext>
              </a:extLst>
            </p:cNvPr>
            <p:cNvSpPr/>
            <p:nvPr/>
          </p:nvSpPr>
          <p:spPr>
            <a:xfrm>
              <a:off x="3151231" y="4108444"/>
              <a:ext cx="173682" cy="173682"/>
            </a:xfrm>
            <a:prstGeom prst="ellipse">
              <a:avLst/>
            </a:prstGeom>
            <a:solidFill>
              <a:srgbClr val="D8724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1E83984-FFB4-409D-7119-EEB7CCE888F3}"/>
                </a:ext>
              </a:extLst>
            </p:cNvPr>
            <p:cNvSpPr/>
            <p:nvPr/>
          </p:nvSpPr>
          <p:spPr>
            <a:xfrm>
              <a:off x="8867087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DA4F50E3-1E19-3238-0891-96A95ADE8EF5}"/>
                </a:ext>
              </a:extLst>
            </p:cNvPr>
            <p:cNvSpPr/>
            <p:nvPr/>
          </p:nvSpPr>
          <p:spPr>
            <a:xfrm>
              <a:off x="4360111" y="4108444"/>
              <a:ext cx="173682" cy="173682"/>
            </a:xfrm>
            <a:prstGeom prst="ellipse">
              <a:avLst/>
            </a:prstGeom>
            <a:solidFill>
              <a:srgbClr val="D8724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A896E3A-FC1D-675D-C701-6FA074CC13FF}"/>
              </a:ext>
            </a:extLst>
          </p:cNvPr>
          <p:cNvSpPr txBox="1"/>
          <p:nvPr/>
        </p:nvSpPr>
        <p:spPr>
          <a:xfrm>
            <a:off x="1236041" y="5423976"/>
            <a:ext cx="60272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567E-28FC-D897-011B-DDFF662DAFFC}"/>
              </a:ext>
            </a:extLst>
          </p:cNvPr>
          <p:cNvSpPr txBox="1"/>
          <p:nvPr/>
        </p:nvSpPr>
        <p:spPr>
          <a:xfrm>
            <a:off x="3122358" y="5423975"/>
            <a:ext cx="646331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SUN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ECE4CB-1B2D-9DF2-3165-5DC12B22E8C5}"/>
              </a:ext>
            </a:extLst>
          </p:cNvPr>
          <p:cNvSpPr txBox="1"/>
          <p:nvPr/>
        </p:nvSpPr>
        <p:spPr>
          <a:xfrm>
            <a:off x="5945891" y="5423974"/>
            <a:ext cx="200086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MON / WED / FRI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C3D137-702A-5051-7839-49962E29CB96}"/>
              </a:ext>
            </a:extLst>
          </p:cNvPr>
          <p:cNvSpPr txBox="1"/>
          <p:nvPr/>
        </p:nvSpPr>
        <p:spPr>
          <a:xfrm>
            <a:off x="10330218" y="5416276"/>
            <a:ext cx="60272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SAT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00C13F5-A3AA-A53C-DEC2-3DC3F843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23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4" name="그림 3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00C385-1F2C-D32A-6A91-2E454826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770" y="1711749"/>
            <a:ext cx="4077249" cy="2263219"/>
          </a:xfrm>
          <a:prstGeom prst="rect">
            <a:avLst/>
          </a:prstGeom>
        </p:spPr>
      </p:pic>
      <p:pic>
        <p:nvPicPr>
          <p:cNvPr id="6" name="그림 5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451FC5-A9C9-ECB6-58C0-A3D5BA5C77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" b="2558"/>
          <a:stretch>
            <a:fillRect/>
          </a:stretch>
        </p:blipFill>
        <p:spPr>
          <a:xfrm>
            <a:off x="6843739" y="1705892"/>
            <a:ext cx="3992890" cy="22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7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694A3-27A3-0D24-74E9-213113E35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11CC39E-69EA-F117-0BEB-B8DB8FB15AE1}"/>
              </a:ext>
            </a:extLst>
          </p:cNvPr>
          <p:cNvSpPr txBox="1"/>
          <p:nvPr/>
        </p:nvSpPr>
        <p:spPr>
          <a:xfrm>
            <a:off x="1416067" y="4096245"/>
            <a:ext cx="4116832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월</a:t>
            </a: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</a:t>
            </a:r>
            <a:r>
              <a:rPr lang="ko-KR" altLang="en-US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수</a:t>
            </a: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</a:t>
            </a:r>
            <a:r>
              <a:rPr lang="ko-KR" altLang="en-US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금 </a:t>
            </a:r>
            <a:r>
              <a:rPr lang="en-US" altLang="ko-KR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–</a:t>
            </a:r>
            <a:r>
              <a:rPr lang="ko-KR" altLang="en-US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팀 아웃풋 완성을 위한 회의 진행</a:t>
            </a:r>
            <a:endParaRPr lang="en-US" altLang="ko-KR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3C67A77A-933D-D8BC-0A39-91B2EDB55702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2AF1AF-46BA-8734-4D3A-B8A53B7546DC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8A77BE-2953-4C7F-A008-1996986BD348}"/>
              </a:ext>
            </a:extLst>
          </p:cNvPr>
          <p:cNvSpPr txBox="1"/>
          <p:nvPr/>
        </p:nvSpPr>
        <p:spPr>
          <a:xfrm>
            <a:off x="1214580" y="70549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Main</a:t>
            </a:r>
            <a:r>
              <a:rPr lang="ko-KR" altLang="en-US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Session</a:t>
            </a:r>
            <a:endParaRPr lang="ko-KR" altLang="en-US" dirty="0">
              <a:solidFill>
                <a:srgbClr val="D8724D"/>
              </a:solidFill>
              <a:highlight>
                <a:srgbClr val="181717"/>
              </a:highligh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68DAB4-F254-A559-27A4-30F32F43F95B}"/>
              </a:ext>
            </a:extLst>
          </p:cNvPr>
          <p:cNvSpPr txBox="1"/>
          <p:nvPr/>
        </p:nvSpPr>
        <p:spPr>
          <a:xfrm>
            <a:off x="7813497" y="4096245"/>
            <a:ext cx="190468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토 </a:t>
            </a:r>
            <a:r>
              <a:rPr lang="en-US" altLang="ko-KR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–</a:t>
            </a:r>
            <a:r>
              <a:rPr lang="ko-KR" altLang="en-US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발표 및 피드백</a:t>
            </a:r>
            <a:endParaRPr lang="en-US" altLang="ko-KR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8E65C11-0430-3EAC-E495-FBFB36092593}"/>
              </a:ext>
            </a:extLst>
          </p:cNvPr>
          <p:cNvGrpSpPr/>
          <p:nvPr/>
        </p:nvGrpSpPr>
        <p:grpSpPr>
          <a:xfrm>
            <a:off x="-167862" y="6057769"/>
            <a:ext cx="12504506" cy="276998"/>
            <a:chOff x="2175742" y="4108444"/>
            <a:chExt cx="7840517" cy="173682"/>
          </a:xfrm>
        </p:grpSpPr>
        <p:cxnSp>
          <p:nvCxnSpPr>
            <p:cNvPr id="24" name="직선 연결선 8">
              <a:extLst>
                <a:ext uri="{FF2B5EF4-FFF2-40B4-BE49-F238E27FC236}">
                  <a16:creationId xmlns:a16="http://schemas.microsoft.com/office/drawing/2014/main" id="{56F3B01F-9B3C-8363-504A-3201DDFF199E}"/>
                </a:ext>
              </a:extLst>
            </p:cNvPr>
            <p:cNvCxnSpPr>
              <a:cxnSpLocks/>
            </p:cNvCxnSpPr>
            <p:nvPr/>
          </p:nvCxnSpPr>
          <p:spPr>
            <a:xfrm>
              <a:off x="2175742" y="4196125"/>
              <a:ext cx="7840517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2D80A4E4-DC4A-4EF5-0899-5CCF3438A81C}"/>
                </a:ext>
              </a:extLst>
            </p:cNvPr>
            <p:cNvSpPr/>
            <p:nvPr/>
          </p:nvSpPr>
          <p:spPr>
            <a:xfrm>
              <a:off x="6549605" y="4108444"/>
              <a:ext cx="173682" cy="173682"/>
            </a:xfrm>
            <a:prstGeom prst="ellipse">
              <a:avLst/>
            </a:prstGeom>
            <a:solidFill>
              <a:srgbClr val="D8724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C32EEAF8-53E4-730E-1240-B866F843FC64}"/>
                </a:ext>
              </a:extLst>
            </p:cNvPr>
            <p:cNvSpPr/>
            <p:nvPr/>
          </p:nvSpPr>
          <p:spPr>
            <a:xfrm>
              <a:off x="3151231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9B884131-B384-D1DB-0C4B-06CDF32A92C7}"/>
                </a:ext>
              </a:extLst>
            </p:cNvPr>
            <p:cNvSpPr/>
            <p:nvPr/>
          </p:nvSpPr>
          <p:spPr>
            <a:xfrm>
              <a:off x="8867087" y="4108444"/>
              <a:ext cx="173682" cy="173682"/>
            </a:xfrm>
            <a:prstGeom prst="ellipse">
              <a:avLst/>
            </a:prstGeom>
            <a:solidFill>
              <a:srgbClr val="D8724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894E6934-A469-7D50-12BD-D09010CF9005}"/>
                </a:ext>
              </a:extLst>
            </p:cNvPr>
            <p:cNvSpPr/>
            <p:nvPr/>
          </p:nvSpPr>
          <p:spPr>
            <a:xfrm>
              <a:off x="4360111" y="4108444"/>
              <a:ext cx="173682" cy="173682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4F1D33B-F139-60E3-9A58-D0E1D304BF67}"/>
              </a:ext>
            </a:extLst>
          </p:cNvPr>
          <p:cNvSpPr txBox="1"/>
          <p:nvPr/>
        </p:nvSpPr>
        <p:spPr>
          <a:xfrm>
            <a:off x="1236041" y="5423976"/>
            <a:ext cx="60272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DACC04-6C79-BE04-F073-A85FE6F2053C}"/>
              </a:ext>
            </a:extLst>
          </p:cNvPr>
          <p:cNvSpPr txBox="1"/>
          <p:nvPr/>
        </p:nvSpPr>
        <p:spPr>
          <a:xfrm>
            <a:off x="3122358" y="5423975"/>
            <a:ext cx="646331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SUN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24AB73-B3FB-0E43-3980-96C4F59123CB}"/>
              </a:ext>
            </a:extLst>
          </p:cNvPr>
          <p:cNvSpPr txBox="1"/>
          <p:nvPr/>
        </p:nvSpPr>
        <p:spPr>
          <a:xfrm>
            <a:off x="5945891" y="5423974"/>
            <a:ext cx="200086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MON / WED / FRI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D1E0B8-D21F-C87E-8609-5B6F44CC5EE4}"/>
              </a:ext>
            </a:extLst>
          </p:cNvPr>
          <p:cNvSpPr txBox="1"/>
          <p:nvPr/>
        </p:nvSpPr>
        <p:spPr>
          <a:xfrm>
            <a:off x="10330218" y="5416276"/>
            <a:ext cx="602729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SAT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D1A4EE-182E-AED5-9641-6A147D34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24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7" name="그림 6" descr="텍스트, 스크린샷, 온라인 광고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ED7D4D-3B73-3528-6F7C-3B2B2DC5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67" y="1786284"/>
            <a:ext cx="4116832" cy="230996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990E713-582C-9CA5-BCBF-17F17B22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7" b="23546"/>
          <a:stretch>
            <a:fillRect/>
          </a:stretch>
        </p:blipFill>
        <p:spPr>
          <a:xfrm>
            <a:off x="6659101" y="1776092"/>
            <a:ext cx="4116832" cy="23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8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AA587645-ADC4-4D9D-8160-816A2AF3DFEB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F143A9-828B-4A9E-A371-1FEBA0DA2ED6}"/>
              </a:ext>
            </a:extLst>
          </p:cNvPr>
          <p:cNvSpPr txBox="1"/>
          <p:nvPr/>
        </p:nvSpPr>
        <p:spPr>
          <a:xfrm>
            <a:off x="1214580" y="705492"/>
            <a:ext cx="170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Joint Project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6E24C68-E63D-4E8D-A61F-5DA99FD58C95}"/>
              </a:ext>
            </a:extLst>
          </p:cNvPr>
          <p:cNvGrpSpPr/>
          <p:nvPr/>
        </p:nvGrpSpPr>
        <p:grpSpPr>
          <a:xfrm>
            <a:off x="2502084" y="2226146"/>
            <a:ext cx="3262939" cy="975592"/>
            <a:chOff x="3034475" y="2157566"/>
            <a:chExt cx="3262939" cy="975592"/>
          </a:xfrm>
        </p:grpSpPr>
        <p:pic>
          <p:nvPicPr>
            <p:cNvPr id="38" name="그림 37" descr="시계, 표지판, 그리기이(가) 표시된 사진&#10;&#10;자동 생성된 설명">
              <a:extLst>
                <a:ext uri="{FF2B5EF4-FFF2-40B4-BE49-F238E27FC236}">
                  <a16:creationId xmlns:a16="http://schemas.microsoft.com/office/drawing/2014/main" id="{2955ED6D-224C-48D3-9E5E-FCA081475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08" r="3333"/>
            <a:stretch/>
          </p:blipFill>
          <p:spPr>
            <a:xfrm>
              <a:off x="3034475" y="2157566"/>
              <a:ext cx="2138496" cy="975592"/>
            </a:xfrm>
            <a:prstGeom prst="rect">
              <a:avLst/>
            </a:prstGeom>
          </p:spPr>
        </p:pic>
        <p:sp>
          <p:nvSpPr>
            <p:cNvPr id="8" name="십자형 7">
              <a:extLst>
                <a:ext uri="{FF2B5EF4-FFF2-40B4-BE49-F238E27FC236}">
                  <a16:creationId xmlns:a16="http://schemas.microsoft.com/office/drawing/2014/main" id="{7ECCACD8-D6BA-4052-A96B-1011EE52C916}"/>
                </a:ext>
              </a:extLst>
            </p:cNvPr>
            <p:cNvSpPr/>
            <p:nvPr/>
          </p:nvSpPr>
          <p:spPr>
            <a:xfrm rot="2678816">
              <a:off x="5893970" y="2443640"/>
              <a:ext cx="403444" cy="403444"/>
            </a:xfrm>
            <a:prstGeom prst="plus">
              <a:avLst>
                <a:gd name="adj" fmla="val 47174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46" name="다이아몬드 45">
            <a:extLst>
              <a:ext uri="{FF2B5EF4-FFF2-40B4-BE49-F238E27FC236}">
                <a16:creationId xmlns:a16="http://schemas.microsoft.com/office/drawing/2014/main" id="{5423BBFB-4669-7693-7D67-D6B4D0263F69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6D473C-63CA-FA6A-AB73-6B949E8BDB1B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D2443F-4091-15D1-DA90-70CE9EA81981}"/>
              </a:ext>
            </a:extLst>
          </p:cNvPr>
          <p:cNvSpPr txBox="1"/>
          <p:nvPr/>
        </p:nvSpPr>
        <p:spPr>
          <a:xfrm>
            <a:off x="1214580" y="705492"/>
            <a:ext cx="176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Joint Project</a:t>
            </a:r>
          </a:p>
        </p:txBody>
      </p:sp>
      <p:sp>
        <p:nvSpPr>
          <p:cNvPr id="50" name="슬라이드 번호 개체 틀 2">
            <a:extLst>
              <a:ext uri="{FF2B5EF4-FFF2-40B4-BE49-F238E27FC236}">
                <a16:creationId xmlns:a16="http://schemas.microsoft.com/office/drawing/2014/main" id="{5557D995-F2F6-65D7-5CCF-E179C3A5BF1A}"/>
              </a:ext>
            </a:extLst>
          </p:cNvPr>
          <p:cNvSpPr txBox="1">
            <a:spLocks/>
          </p:cNvSpPr>
          <p:nvPr/>
        </p:nvSpPr>
        <p:spPr>
          <a:xfrm>
            <a:off x="9448800" y="6477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25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C7510D-007C-86AF-E616-364E586A397B}"/>
              </a:ext>
            </a:extLst>
          </p:cNvPr>
          <p:cNvSpPr txBox="1"/>
          <p:nvPr/>
        </p:nvSpPr>
        <p:spPr>
          <a:xfrm>
            <a:off x="6307063" y="1898619"/>
            <a:ext cx="38042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0CEC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[           ]</a:t>
            </a:r>
            <a:endParaRPr lang="ko-KR" altLang="en-US" sz="8000" dirty="0">
              <a:solidFill>
                <a:srgbClr val="D0CEC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09DCECE9-A51F-5277-D13B-CF7323A719A6}"/>
              </a:ext>
            </a:extLst>
          </p:cNvPr>
          <p:cNvGrpSpPr/>
          <p:nvPr/>
        </p:nvGrpSpPr>
        <p:grpSpPr>
          <a:xfrm>
            <a:off x="6585446" y="4078496"/>
            <a:ext cx="3040650" cy="17707835"/>
            <a:chOff x="3416933" y="-12189360"/>
            <a:chExt cx="3040650" cy="17707835"/>
          </a:xfrm>
        </p:grpSpPr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7D8BBDD7-CA7C-FFD7-463C-C71F9B958AA3}"/>
                </a:ext>
              </a:extLst>
            </p:cNvPr>
            <p:cNvGrpSpPr/>
            <p:nvPr/>
          </p:nvGrpSpPr>
          <p:grpSpPr>
            <a:xfrm>
              <a:off x="3946752" y="4491574"/>
              <a:ext cx="2200977" cy="1026901"/>
              <a:chOff x="10711518" y="11782009"/>
              <a:chExt cx="2200977" cy="1026901"/>
            </a:xfrm>
          </p:grpSpPr>
          <p:pic>
            <p:nvPicPr>
              <p:cNvPr id="114" name="그림 113" descr="폰트, 그래픽, 로고, 그래픽 디자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AD7D81A-169B-ECED-6A3F-AFBC2CE8C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7749" y="11782009"/>
                <a:ext cx="1950433" cy="591439"/>
              </a:xfrm>
              <a:prstGeom prst="rect">
                <a:avLst/>
              </a:prstGeom>
            </p:spPr>
          </p:pic>
          <p:grpSp>
            <p:nvGrpSpPr>
              <p:cNvPr id="115" name="그룹 114">
                <a:extLst>
                  <a:ext uri="{FF2B5EF4-FFF2-40B4-BE49-F238E27FC236}">
                    <a16:creationId xmlns:a16="http://schemas.microsoft.com/office/drawing/2014/main" id="{F0C6C8C4-8DBE-7A48-FF14-EBE419CC9A40}"/>
                  </a:ext>
                </a:extLst>
              </p:cNvPr>
              <p:cNvGrpSpPr/>
              <p:nvPr/>
            </p:nvGrpSpPr>
            <p:grpSpPr>
              <a:xfrm>
                <a:off x="10711518" y="12275039"/>
                <a:ext cx="2200977" cy="533871"/>
                <a:chOff x="9510039" y="3927216"/>
                <a:chExt cx="2200977" cy="533871"/>
              </a:xfrm>
            </p:grpSpPr>
            <p:pic>
              <p:nvPicPr>
                <p:cNvPr id="116" name="Picture 2" descr="동아ST">
                  <a:extLst>
                    <a:ext uri="{FF2B5EF4-FFF2-40B4-BE49-F238E27FC236}">
                      <a16:creationId xmlns:a16="http://schemas.microsoft.com/office/drawing/2014/main" id="{EC8C2FAA-93AB-980C-027E-9D1899C6ED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0039" y="3991379"/>
                  <a:ext cx="440390" cy="4268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그림 116" descr="그래픽, 폰트, 로고, 그래픽 디자인이(가) 표시된 사진&#10;&#10;AI 생성 콘텐츠는 정확하지 않을 수 있습니다.">
                  <a:extLst>
                    <a:ext uri="{FF2B5EF4-FFF2-40B4-BE49-F238E27FC236}">
                      <a16:creationId xmlns:a16="http://schemas.microsoft.com/office/drawing/2014/main" id="{950100F2-F1B3-D2A4-CBE1-A658BDD998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03"/>
                <a:stretch>
                  <a:fillRect/>
                </a:stretch>
              </p:blipFill>
              <p:spPr>
                <a:xfrm>
                  <a:off x="9950429" y="3927216"/>
                  <a:ext cx="1760587" cy="5338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43BA6987-4504-3426-03F0-A59B3DBC87EF}"/>
                </a:ext>
              </a:extLst>
            </p:cNvPr>
            <p:cNvGrpSpPr/>
            <p:nvPr/>
          </p:nvGrpSpPr>
          <p:grpSpPr>
            <a:xfrm>
              <a:off x="3416933" y="-12189360"/>
              <a:ext cx="3040650" cy="16048799"/>
              <a:chOff x="6413630" y="-3346113"/>
              <a:chExt cx="3040650" cy="16048799"/>
            </a:xfrm>
          </p:grpSpPr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id="{E3243D33-24E6-9420-5ECD-8AB3764E174B}"/>
                  </a:ext>
                </a:extLst>
              </p:cNvPr>
              <p:cNvGrpSpPr/>
              <p:nvPr/>
            </p:nvGrpSpPr>
            <p:grpSpPr>
              <a:xfrm>
                <a:off x="6413630" y="-3346113"/>
                <a:ext cx="3035170" cy="14848080"/>
                <a:chOff x="6443698" y="7266791"/>
                <a:chExt cx="2980267" cy="14927678"/>
              </a:xfrm>
            </p:grpSpPr>
            <p:grpSp>
              <p:nvGrpSpPr>
                <p:cNvPr id="95" name="그룹 94">
                  <a:extLst>
                    <a:ext uri="{FF2B5EF4-FFF2-40B4-BE49-F238E27FC236}">
                      <a16:creationId xmlns:a16="http://schemas.microsoft.com/office/drawing/2014/main" id="{C8C459A7-0350-F039-63AC-85D22B198BC8}"/>
                    </a:ext>
                  </a:extLst>
                </p:cNvPr>
                <p:cNvGrpSpPr/>
                <p:nvPr/>
              </p:nvGrpSpPr>
              <p:grpSpPr>
                <a:xfrm>
                  <a:off x="6443698" y="7266791"/>
                  <a:ext cx="2980267" cy="14313052"/>
                  <a:chOff x="6490445" y="7253728"/>
                  <a:chExt cx="2980267" cy="14313052"/>
                </a:xfrm>
              </p:grpSpPr>
              <p:grpSp>
                <p:nvGrpSpPr>
                  <p:cNvPr id="97" name="그룹 96">
                    <a:extLst>
                      <a:ext uri="{FF2B5EF4-FFF2-40B4-BE49-F238E27FC236}">
                        <a16:creationId xmlns:a16="http://schemas.microsoft.com/office/drawing/2014/main" id="{4BF462D0-5126-892F-E95F-9834F47654AE}"/>
                      </a:ext>
                    </a:extLst>
                  </p:cNvPr>
                  <p:cNvGrpSpPr/>
                  <p:nvPr/>
                </p:nvGrpSpPr>
                <p:grpSpPr>
                  <a:xfrm>
                    <a:off x="7155570" y="7253728"/>
                    <a:ext cx="1528096" cy="444023"/>
                    <a:chOff x="1935154" y="3390366"/>
                    <a:chExt cx="1528096" cy="444023"/>
                  </a:xfrm>
                </p:grpSpPr>
                <p:pic>
                  <p:nvPicPr>
                    <p:cNvPr id="112" name="Picture 10" descr="프록터 앤드 갬블 - 위키백과, 우리 모두의 백과사전">
                      <a:extLst>
                        <a:ext uri="{FF2B5EF4-FFF2-40B4-BE49-F238E27FC236}">
                          <a16:creationId xmlns:a16="http://schemas.microsoft.com/office/drawing/2014/main" id="{A93BF761-E5AF-2267-F30B-F9FC409805D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935154" y="3395683"/>
                      <a:ext cx="438706" cy="43870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3" name="Picture 12" descr="미국주식] 미국 배당킹 분석 시리즈 - P&amp;amp;G 피앤지 프록터앤드갬블(PG) :: 고민보다 GO">
                      <a:extLst>
                        <a:ext uri="{FF2B5EF4-FFF2-40B4-BE49-F238E27FC236}">
                          <a16:creationId xmlns:a16="http://schemas.microsoft.com/office/drawing/2014/main" id="{9B73A8C4-6AF2-F770-F7A5-0158D1616C8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5997" y="3390366"/>
                      <a:ext cx="1007253" cy="43870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98" name="Picture 14" descr="캐피탈 커넥트">
                    <a:extLst>
                      <a:ext uri="{FF2B5EF4-FFF2-40B4-BE49-F238E27FC236}">
                        <a16:creationId xmlns:a16="http://schemas.microsoft.com/office/drawing/2014/main" id="{6340D0CF-A195-8598-B2F8-3ADDC261E73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22460" y="8214856"/>
                    <a:ext cx="2916237" cy="8195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9" name="Picture 16" descr="Johnson &amp;amp; Johnson Logo, history, meaning, symbol, PNG">
                    <a:extLst>
                      <a:ext uri="{FF2B5EF4-FFF2-40B4-BE49-F238E27FC236}">
                        <a16:creationId xmlns:a16="http://schemas.microsoft.com/office/drawing/2014/main" id="{25BA6D97-3964-D7DA-D9A7-5AA85FC7257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90445" y="9066684"/>
                    <a:ext cx="2980267" cy="16764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0" name="Picture 18" descr="어패럴뉴스 - 지그재그, 국제표준 정보보호인증 ISO 27001 취득">
                    <a:extLst>
                      <a:ext uri="{FF2B5EF4-FFF2-40B4-BE49-F238E27FC236}">
                        <a16:creationId xmlns:a16="http://schemas.microsoft.com/office/drawing/2014/main" id="{ABF30273-FBA5-D2EE-66BF-C1DB93D0564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32741" y="12393305"/>
                    <a:ext cx="1497852" cy="52246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2" name="Picture 20" descr="3M – Logos Download">
                    <a:extLst>
                      <a:ext uri="{FF2B5EF4-FFF2-40B4-BE49-F238E27FC236}">
                        <a16:creationId xmlns:a16="http://schemas.microsoft.com/office/drawing/2014/main" id="{5376064E-42A0-7976-2F70-6EB180B5DE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71470" y="13627845"/>
                    <a:ext cx="785558" cy="41886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" name="Picture 22" descr="중고거래 앱 &amp;#39;번개장터&amp;#39;, 820억원 규모 투자 유치...신세계그룹 참여 - 조선비즈">
                    <a:extLst>
                      <a:ext uri="{FF2B5EF4-FFF2-40B4-BE49-F238E27FC236}">
                        <a16:creationId xmlns:a16="http://schemas.microsoft.com/office/drawing/2014/main" id="{CC70BEBD-2226-DD6D-0591-082E56F49C5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56642" y="14637119"/>
                    <a:ext cx="2213036" cy="8195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04" name="그룹 103">
                    <a:extLst>
                      <a:ext uri="{FF2B5EF4-FFF2-40B4-BE49-F238E27FC236}">
                        <a16:creationId xmlns:a16="http://schemas.microsoft.com/office/drawing/2014/main" id="{0D36E31B-0C30-00B8-061E-DFA8C07BAFB9}"/>
                      </a:ext>
                    </a:extLst>
                  </p:cNvPr>
                  <p:cNvGrpSpPr/>
                  <p:nvPr/>
                </p:nvGrpSpPr>
                <p:grpSpPr>
                  <a:xfrm>
                    <a:off x="6923347" y="15977538"/>
                    <a:ext cx="2099230" cy="696389"/>
                    <a:chOff x="7497741" y="2452155"/>
                    <a:chExt cx="3094263" cy="1026477"/>
                  </a:xfrm>
                </p:grpSpPr>
                <p:pic>
                  <p:nvPicPr>
                    <p:cNvPr id="109" name="Picture 24" descr="쿠캣, 연간 매출 100억 돌파…전년 동기 대비 163%↑">
                      <a:extLst>
                        <a:ext uri="{FF2B5EF4-FFF2-40B4-BE49-F238E27FC236}">
                          <a16:creationId xmlns:a16="http://schemas.microsoft.com/office/drawing/2014/main" id="{8F975D80-5E69-6667-1754-CFAF434A8EB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163126" y="2636535"/>
                      <a:ext cx="2428878" cy="6477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0" name="Picture 26" descr="쿠캣">
                      <a:extLst>
                        <a:ext uri="{FF2B5EF4-FFF2-40B4-BE49-F238E27FC236}">
                          <a16:creationId xmlns:a16="http://schemas.microsoft.com/office/drawing/2014/main" id="{E7DDBE0B-0562-DED3-6B7B-6A905310725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497741" y="2452155"/>
                      <a:ext cx="799631" cy="10264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05" name="Picture 28" descr="사내 변호사 | Mathpresso | Seoul, South Korea">
                    <a:extLst>
                      <a:ext uri="{FF2B5EF4-FFF2-40B4-BE49-F238E27FC236}">
                        <a16:creationId xmlns:a16="http://schemas.microsoft.com/office/drawing/2014/main" id="{0E7F317A-D738-4558-909E-92920F90CF4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69872" y="17467855"/>
                    <a:ext cx="2275840" cy="5689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6" name="Picture 8" descr="LG U+ | KR - Criteo.com">
                    <a:extLst>
                      <a:ext uri="{FF2B5EF4-FFF2-40B4-BE49-F238E27FC236}">
                        <a16:creationId xmlns:a16="http://schemas.microsoft.com/office/drawing/2014/main" id="{CC27AAE3-BCCC-4F15-9FE4-CCF5ED3FFDE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83513" y="10921247"/>
                    <a:ext cx="1781069" cy="5255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7" name="Picture 2" descr="브랜드 | LG전자">
                    <a:extLst>
                      <a:ext uri="{FF2B5EF4-FFF2-40B4-BE49-F238E27FC236}">
                        <a16:creationId xmlns:a16="http://schemas.microsoft.com/office/drawing/2014/main" id="{14C4DC43-C397-303E-2186-6005566838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65733" y="18341360"/>
                    <a:ext cx="2058874" cy="13051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8" name="그림 107" descr="텍스트, 폰트, 그래픽, 로고이(가) 표시된 사진&#10;&#10;자동 생성된 설명">
                    <a:extLst>
                      <a:ext uri="{FF2B5EF4-FFF2-40B4-BE49-F238E27FC236}">
                        <a16:creationId xmlns:a16="http://schemas.microsoft.com/office/drawing/2014/main" id="{271BC374-9384-532D-397B-0DA138D269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2885" y="19417288"/>
                    <a:ext cx="2149492" cy="214949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6" name="그림 95">
                  <a:extLst>
                    <a:ext uri="{FF2B5EF4-FFF2-40B4-BE49-F238E27FC236}">
                      <a16:creationId xmlns:a16="http://schemas.microsoft.com/office/drawing/2014/main" id="{E96629A9-F78E-F57D-8E2F-ED01B135B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44" t="-274" r="3815" b="3920"/>
                <a:stretch/>
              </p:blipFill>
              <p:spPr>
                <a:xfrm>
                  <a:off x="6827740" y="21358550"/>
                  <a:ext cx="2339119" cy="835919"/>
                </a:xfrm>
                <a:prstGeom prst="rect">
                  <a:avLst/>
                </a:prstGeom>
              </p:spPr>
            </p:pic>
          </p:grpSp>
          <p:pic>
            <p:nvPicPr>
              <p:cNvPr id="94" name="그림 93">
                <a:extLst>
                  <a:ext uri="{FF2B5EF4-FFF2-40B4-BE49-F238E27FC236}">
                    <a16:creationId xmlns:a16="http://schemas.microsoft.com/office/drawing/2014/main" id="{942483EF-DE2D-1939-7E32-6AD49930B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3630" y="11960809"/>
                <a:ext cx="3040650" cy="741877"/>
              </a:xfrm>
              <a:prstGeom prst="rect">
                <a:avLst/>
              </a:prstGeom>
            </p:spPr>
          </p:pic>
        </p:grpSp>
      </p:grp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92E1D142-93B4-E815-CAD2-FA96DB0A3B81}"/>
              </a:ext>
            </a:extLst>
          </p:cNvPr>
          <p:cNvSpPr/>
          <p:nvPr/>
        </p:nvSpPr>
        <p:spPr>
          <a:xfrm>
            <a:off x="6095203" y="-101877"/>
            <a:ext cx="4328957" cy="2179876"/>
          </a:xfrm>
          <a:prstGeom prst="rect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AD33F5D9-C994-3924-2A22-551D0D35D5A1}"/>
              </a:ext>
            </a:extLst>
          </p:cNvPr>
          <p:cNvSpPr/>
          <p:nvPr/>
        </p:nvSpPr>
        <p:spPr>
          <a:xfrm>
            <a:off x="6095202" y="3117140"/>
            <a:ext cx="4328957" cy="3819624"/>
          </a:xfrm>
          <a:prstGeom prst="rect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027" name="그룹 1026">
            <a:extLst>
              <a:ext uri="{FF2B5EF4-FFF2-40B4-BE49-F238E27FC236}">
                <a16:creationId xmlns:a16="http://schemas.microsoft.com/office/drawing/2014/main" id="{56C7365F-650D-1641-A1E3-CF11792499E0}"/>
              </a:ext>
            </a:extLst>
          </p:cNvPr>
          <p:cNvGrpSpPr/>
          <p:nvPr/>
        </p:nvGrpSpPr>
        <p:grpSpPr>
          <a:xfrm>
            <a:off x="3927260" y="4010048"/>
            <a:ext cx="1713400" cy="1713400"/>
            <a:chOff x="3927260" y="4010048"/>
            <a:chExt cx="1713400" cy="1713400"/>
          </a:xfrm>
        </p:grpSpPr>
        <p:sp>
          <p:nvSpPr>
            <p:cNvPr id="1028" name="타원 1027">
              <a:extLst>
                <a:ext uri="{FF2B5EF4-FFF2-40B4-BE49-F238E27FC236}">
                  <a16:creationId xmlns:a16="http://schemas.microsoft.com/office/drawing/2014/main" id="{A64F172F-9F72-C02E-1356-352AC01547A9}"/>
                </a:ext>
              </a:extLst>
            </p:cNvPr>
            <p:cNvSpPr/>
            <p:nvPr/>
          </p:nvSpPr>
          <p:spPr>
            <a:xfrm>
              <a:off x="3927260" y="4010048"/>
              <a:ext cx="1713400" cy="1713400"/>
            </a:xfrm>
            <a:prstGeom prst="ellipse">
              <a:avLst/>
            </a:prstGeom>
            <a:solidFill>
              <a:srgbClr val="D8724D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4413AEF5-C35D-EC52-13DB-7E2CA31B9464}"/>
                </a:ext>
              </a:extLst>
            </p:cNvPr>
            <p:cNvSpPr txBox="1"/>
            <p:nvPr/>
          </p:nvSpPr>
          <p:spPr>
            <a:xfrm>
              <a:off x="4298891" y="4687310"/>
              <a:ext cx="941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실무 경험</a:t>
              </a:r>
            </a:p>
          </p:txBody>
        </p:sp>
      </p:grpSp>
      <p:grpSp>
        <p:nvGrpSpPr>
          <p:cNvPr id="1030" name="그룹 1029">
            <a:extLst>
              <a:ext uri="{FF2B5EF4-FFF2-40B4-BE49-F238E27FC236}">
                <a16:creationId xmlns:a16="http://schemas.microsoft.com/office/drawing/2014/main" id="{417A019B-97CE-5B85-5474-BAEDED5414A2}"/>
              </a:ext>
            </a:extLst>
          </p:cNvPr>
          <p:cNvGrpSpPr/>
          <p:nvPr/>
        </p:nvGrpSpPr>
        <p:grpSpPr>
          <a:xfrm>
            <a:off x="5238503" y="4010048"/>
            <a:ext cx="1713400" cy="1713400"/>
            <a:chOff x="5238503" y="4010048"/>
            <a:chExt cx="1713400" cy="1713400"/>
          </a:xfrm>
        </p:grpSpPr>
        <p:sp>
          <p:nvSpPr>
            <p:cNvPr id="1031" name="타원 1030">
              <a:extLst>
                <a:ext uri="{FF2B5EF4-FFF2-40B4-BE49-F238E27FC236}">
                  <a16:creationId xmlns:a16="http://schemas.microsoft.com/office/drawing/2014/main" id="{432ED483-7814-824A-3A80-8292FB07CD46}"/>
                </a:ext>
              </a:extLst>
            </p:cNvPr>
            <p:cNvSpPr/>
            <p:nvPr/>
          </p:nvSpPr>
          <p:spPr>
            <a:xfrm>
              <a:off x="5238503" y="4010048"/>
              <a:ext cx="1713400" cy="1713400"/>
            </a:xfrm>
            <a:prstGeom prst="ellipse">
              <a:avLst/>
            </a:prstGeom>
            <a:solidFill>
              <a:srgbClr val="D8724D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EAA853AB-A7D8-BA4A-58AB-181F0137A76D}"/>
                </a:ext>
              </a:extLst>
            </p:cNvPr>
            <p:cNvSpPr txBox="1"/>
            <p:nvPr/>
          </p:nvSpPr>
          <p:spPr>
            <a:xfrm>
              <a:off x="5742838" y="4564210"/>
              <a:ext cx="713657" cy="66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60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실무진</a:t>
              </a:r>
              <a:endParaRPr lang="en-US" altLang="ko-KR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60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피드백</a:t>
              </a:r>
            </a:p>
          </p:txBody>
        </p:sp>
      </p:grpSp>
      <p:grpSp>
        <p:nvGrpSpPr>
          <p:cNvPr id="1033" name="그룹 1032">
            <a:extLst>
              <a:ext uri="{FF2B5EF4-FFF2-40B4-BE49-F238E27FC236}">
                <a16:creationId xmlns:a16="http://schemas.microsoft.com/office/drawing/2014/main" id="{B2C03EF0-C6C0-EBE4-0CB8-9495A96A99C3}"/>
              </a:ext>
            </a:extLst>
          </p:cNvPr>
          <p:cNvGrpSpPr/>
          <p:nvPr/>
        </p:nvGrpSpPr>
        <p:grpSpPr>
          <a:xfrm>
            <a:off x="6551341" y="3996156"/>
            <a:ext cx="1713400" cy="1713400"/>
            <a:chOff x="6551341" y="4010048"/>
            <a:chExt cx="1713400" cy="1713400"/>
          </a:xfrm>
        </p:grpSpPr>
        <p:sp>
          <p:nvSpPr>
            <p:cNvPr id="1034" name="타원 1033">
              <a:extLst>
                <a:ext uri="{FF2B5EF4-FFF2-40B4-BE49-F238E27FC236}">
                  <a16:creationId xmlns:a16="http://schemas.microsoft.com/office/drawing/2014/main" id="{66D0E573-9024-B418-E8E3-57CB84CDDDC1}"/>
                </a:ext>
              </a:extLst>
            </p:cNvPr>
            <p:cNvSpPr/>
            <p:nvPr/>
          </p:nvSpPr>
          <p:spPr>
            <a:xfrm>
              <a:off x="6551341" y="4010048"/>
              <a:ext cx="1713400" cy="1713400"/>
            </a:xfrm>
            <a:prstGeom prst="ellipse">
              <a:avLst/>
            </a:prstGeom>
            <a:solidFill>
              <a:srgbClr val="D8724D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CB97ABD4-5A59-A09A-1FD6-4A63EC8B2047}"/>
                </a:ext>
              </a:extLst>
            </p:cNvPr>
            <p:cNvSpPr txBox="1"/>
            <p:nvPr/>
          </p:nvSpPr>
          <p:spPr>
            <a:xfrm>
              <a:off x="7054081" y="4564210"/>
              <a:ext cx="713657" cy="66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인턴십</a:t>
              </a:r>
              <a:endPara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600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기회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6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0039 -2.73241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04C0EB9-89CB-F506-D3E4-1E11A619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26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9D354E5-8BF2-8EFA-27AA-964F004D4C59}"/>
              </a:ext>
            </a:extLst>
          </p:cNvPr>
          <p:cNvSpPr/>
          <p:nvPr/>
        </p:nvSpPr>
        <p:spPr>
          <a:xfrm>
            <a:off x="5334203" y="2667203"/>
            <a:ext cx="1523594" cy="1523594"/>
          </a:xfrm>
          <a:prstGeom prst="ellipse">
            <a:avLst/>
          </a:prstGeom>
          <a:solidFill>
            <a:srgbClr val="181717"/>
          </a:solidFill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CEF147FC-B80E-3DC5-1A63-48C78629EB45}"/>
              </a:ext>
            </a:extLst>
          </p:cNvPr>
          <p:cNvSpPr/>
          <p:nvPr/>
        </p:nvSpPr>
        <p:spPr>
          <a:xfrm flipV="1">
            <a:off x="5362281" y="3038080"/>
            <a:ext cx="129309" cy="129309"/>
          </a:xfrm>
          <a:prstGeom prst="ellipse">
            <a:avLst/>
          </a:prstGeom>
          <a:solidFill>
            <a:srgbClr val="D87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EA29AFB-9404-C995-A508-2F158E3305CD}"/>
              </a:ext>
            </a:extLst>
          </p:cNvPr>
          <p:cNvSpPr/>
          <p:nvPr/>
        </p:nvSpPr>
        <p:spPr>
          <a:xfrm flipV="1">
            <a:off x="6555684" y="3928030"/>
            <a:ext cx="129309" cy="129309"/>
          </a:xfrm>
          <a:prstGeom prst="ellipse">
            <a:avLst/>
          </a:prstGeom>
          <a:solidFill>
            <a:srgbClr val="D87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다이아몬드 8">
            <a:extLst>
              <a:ext uri="{FF2B5EF4-FFF2-40B4-BE49-F238E27FC236}">
                <a16:creationId xmlns:a16="http://schemas.microsoft.com/office/drawing/2014/main" id="{DBB1A4F8-F109-1BCE-957C-0E61FA7B0CB2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38C7BA-DA5F-BCBD-C4C6-FDFC70B15296}"/>
              </a:ext>
            </a:extLst>
          </p:cNvPr>
          <p:cNvSpPr txBox="1"/>
          <p:nvPr/>
        </p:nvSpPr>
        <p:spPr>
          <a:xfrm>
            <a:off x="1214580" y="705492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Special</a:t>
            </a:r>
            <a:r>
              <a:rPr lang="ko-KR" altLang="en-US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44CF7-17E6-BA05-F339-C2E281D80F24}"/>
              </a:ext>
            </a:extLst>
          </p:cNvPr>
          <p:cNvSpPr txBox="1"/>
          <p:nvPr/>
        </p:nvSpPr>
        <p:spPr>
          <a:xfrm>
            <a:off x="5494554" y="3136611"/>
            <a:ext cx="120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Marketing</a:t>
            </a:r>
          </a:p>
          <a:p>
            <a:pPr algn="ctr"/>
            <a:r>
              <a:rPr lang="en-US" altLang="ko-KR" sz="1600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Insights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92E66ED-BD94-3CC7-0C11-9C78AF42A8EA}"/>
              </a:ext>
            </a:extLst>
          </p:cNvPr>
          <p:cNvGrpSpPr/>
          <p:nvPr/>
        </p:nvGrpSpPr>
        <p:grpSpPr>
          <a:xfrm>
            <a:off x="6620869" y="3992684"/>
            <a:ext cx="4178750" cy="1636740"/>
            <a:chOff x="6620869" y="3778079"/>
            <a:chExt cx="4178750" cy="1636740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31B61D3B-F335-8979-D6B8-C1B3885C2261}"/>
                </a:ext>
              </a:extLst>
            </p:cNvPr>
            <p:cNvSpPr/>
            <p:nvPr/>
          </p:nvSpPr>
          <p:spPr>
            <a:xfrm flipV="1">
              <a:off x="10573327" y="5188527"/>
              <a:ext cx="226292" cy="226292"/>
            </a:xfrm>
            <a:prstGeom prst="ellipse">
              <a:avLst/>
            </a:prstGeom>
            <a:noFill/>
            <a:ln w="3175">
              <a:solidFill>
                <a:srgbClr val="D87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0FBF62B8-66FB-4C5E-A723-C0AF8F0E7E86}"/>
                </a:ext>
              </a:extLst>
            </p:cNvPr>
            <p:cNvCxnSpPr>
              <a:cxnSpLocks/>
            </p:cNvCxnSpPr>
            <p:nvPr/>
          </p:nvCxnSpPr>
          <p:spPr>
            <a:xfrm>
              <a:off x="6620869" y="3778079"/>
              <a:ext cx="842113" cy="1523594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121A3193-909B-CF04-7AA7-9E9DE849AEBC}"/>
                </a:ext>
              </a:extLst>
            </p:cNvPr>
            <p:cNvCxnSpPr/>
            <p:nvPr/>
          </p:nvCxnSpPr>
          <p:spPr>
            <a:xfrm>
              <a:off x="7462982" y="5306068"/>
              <a:ext cx="3223491" cy="0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C39ECA7F-60CF-D84E-6479-EE709BA05370}"/>
                </a:ext>
              </a:extLst>
            </p:cNvPr>
            <p:cNvSpPr/>
            <p:nvPr/>
          </p:nvSpPr>
          <p:spPr>
            <a:xfrm>
              <a:off x="10622973" y="5241636"/>
              <a:ext cx="120073" cy="120073"/>
            </a:xfrm>
            <a:prstGeom prst="ellipse">
              <a:avLst/>
            </a:prstGeom>
            <a:solidFill>
              <a:srgbClr val="D87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5C74C80-0317-D802-A9EE-8A0DF5ECE607}"/>
              </a:ext>
            </a:extLst>
          </p:cNvPr>
          <p:cNvGrpSpPr/>
          <p:nvPr/>
        </p:nvGrpSpPr>
        <p:grpSpPr>
          <a:xfrm>
            <a:off x="1274998" y="1511214"/>
            <a:ext cx="4178750" cy="1636740"/>
            <a:chOff x="1433622" y="1511214"/>
            <a:chExt cx="4178750" cy="1636740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32F20096-ED4A-3CE6-7568-0B71D81DBEE9}"/>
                </a:ext>
              </a:extLst>
            </p:cNvPr>
            <p:cNvSpPr/>
            <p:nvPr/>
          </p:nvSpPr>
          <p:spPr>
            <a:xfrm rot="10800000" flipV="1">
              <a:off x="1433622" y="1511214"/>
              <a:ext cx="226292" cy="226292"/>
            </a:xfrm>
            <a:prstGeom prst="ellipse">
              <a:avLst/>
            </a:prstGeom>
            <a:noFill/>
            <a:ln w="3175">
              <a:solidFill>
                <a:srgbClr val="D87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3053092E-613F-EFEF-8C45-F94E7A54F4B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70259" y="1624360"/>
              <a:ext cx="842113" cy="1523594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9C0256AB-1B2F-E425-5EAA-4BCF33249612}"/>
                </a:ext>
              </a:extLst>
            </p:cNvPr>
            <p:cNvCxnSpPr/>
            <p:nvPr/>
          </p:nvCxnSpPr>
          <p:spPr>
            <a:xfrm rot="10800000">
              <a:off x="1546768" y="1619965"/>
              <a:ext cx="3223491" cy="0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6A834207-E800-A840-BDD1-25201C311A46}"/>
                </a:ext>
              </a:extLst>
            </p:cNvPr>
            <p:cNvSpPr/>
            <p:nvPr/>
          </p:nvSpPr>
          <p:spPr>
            <a:xfrm rot="10800000">
              <a:off x="1490195" y="1564324"/>
              <a:ext cx="120073" cy="120073"/>
            </a:xfrm>
            <a:prstGeom prst="ellipse">
              <a:avLst/>
            </a:prstGeom>
            <a:solidFill>
              <a:srgbClr val="D87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C53BFC44-422D-DF44-7948-79D6AB27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r="23726" b="8659"/>
          <a:stretch>
            <a:fillRect/>
          </a:stretch>
        </p:blipFill>
        <p:spPr bwMode="auto">
          <a:xfrm>
            <a:off x="1424496" y="3557558"/>
            <a:ext cx="3468033" cy="19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33047E97-72FB-A888-8173-16E41D0A6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r="23414" b="9481"/>
          <a:stretch>
            <a:fillRect/>
          </a:stretch>
        </p:blipFill>
        <p:spPr bwMode="auto">
          <a:xfrm>
            <a:off x="7289731" y="1422061"/>
            <a:ext cx="3468648" cy="19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2D0BBB-CDD2-7015-5531-9612E86FC8ED}"/>
              </a:ext>
            </a:extLst>
          </p:cNvPr>
          <p:cNvSpPr txBox="1"/>
          <p:nvPr/>
        </p:nvSpPr>
        <p:spPr>
          <a:xfrm>
            <a:off x="2306355" y="5576314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마케팅 성공사례 분석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F66A1D-A2EB-A9C3-B29D-50EFF465144E}"/>
              </a:ext>
            </a:extLst>
          </p:cNvPr>
          <p:cNvSpPr txBox="1"/>
          <p:nvPr/>
        </p:nvSpPr>
        <p:spPr>
          <a:xfrm>
            <a:off x="8072512" y="3467794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관심 산업 최근 동향 분석</a:t>
            </a:r>
          </a:p>
        </p:txBody>
      </p:sp>
    </p:spTree>
    <p:extLst>
      <p:ext uri="{BB962C8B-B14F-4D97-AF65-F5344CB8AC3E}">
        <p14:creationId xmlns:p14="http://schemas.microsoft.com/office/powerpoint/2010/main" val="148187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다이아몬드 110">
            <a:extLst>
              <a:ext uri="{FF2B5EF4-FFF2-40B4-BE49-F238E27FC236}">
                <a16:creationId xmlns:a16="http://schemas.microsoft.com/office/drawing/2014/main" id="{AA587645-ADC4-4D9D-8160-816A2AF3DFEB}"/>
              </a:ext>
            </a:extLst>
          </p:cNvPr>
          <p:cNvSpPr/>
          <p:nvPr/>
        </p:nvSpPr>
        <p:spPr>
          <a:xfrm>
            <a:off x="938922" y="577276"/>
            <a:ext cx="625765" cy="625765"/>
          </a:xfrm>
          <a:prstGeom prst="diamon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197103" y="169347"/>
            <a:ext cx="108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 Activity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F143A9-828B-4A9E-A371-1FEBA0DA2ED6}"/>
              </a:ext>
            </a:extLst>
          </p:cNvPr>
          <p:cNvSpPr txBox="1"/>
          <p:nvPr/>
        </p:nvSpPr>
        <p:spPr>
          <a:xfrm>
            <a:off x="1214580" y="705492"/>
            <a:ext cx="229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D8724D"/>
                </a:solidFill>
                <a:highlight>
                  <a:srgbClr val="181717"/>
                </a:highligh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Vacation Session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4F1D9-44C4-4610-9480-B35375247B2A}"/>
              </a:ext>
            </a:extLst>
          </p:cNvPr>
          <p:cNvSpPr txBox="1"/>
          <p:nvPr/>
        </p:nvSpPr>
        <p:spPr>
          <a:xfrm>
            <a:off x="2556673" y="2466108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Junior</a:t>
            </a:r>
          </a:p>
          <a:p>
            <a:pPr algn="ctr"/>
            <a:r>
              <a:rPr lang="en-US" altLang="ko-KR" sz="160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Semester</a:t>
            </a:r>
            <a:endParaRPr lang="ko-KR" altLang="en-US" sz="1600">
              <a:solidFill>
                <a:schemeClr val="bg1">
                  <a:lumMod val="8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F3B0DE-D51E-487F-8131-1E257BCE3A07}"/>
              </a:ext>
            </a:extLst>
          </p:cNvPr>
          <p:cNvSpPr txBox="1"/>
          <p:nvPr/>
        </p:nvSpPr>
        <p:spPr>
          <a:xfrm>
            <a:off x="5585604" y="2466108"/>
            <a:ext cx="1020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600">
                <a:solidFill>
                  <a:schemeClr val="bg1">
                    <a:lumMod val="85000"/>
                  </a:schemeClr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Vacation</a:t>
            </a:r>
          </a:p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Session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FA7852-C410-47AC-BB16-424C39818576}"/>
              </a:ext>
            </a:extLst>
          </p:cNvPr>
          <p:cNvSpPr txBox="1"/>
          <p:nvPr/>
        </p:nvSpPr>
        <p:spPr>
          <a:xfrm>
            <a:off x="8525727" y="2466108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600">
                <a:solidFill>
                  <a:schemeClr val="bg1">
                    <a:lumMod val="85000"/>
                  </a:schemeClr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Senior</a:t>
            </a:r>
          </a:p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Semester</a:t>
            </a:r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AE9FFC6-2F56-43C0-8269-9AFE7F11E2AC}"/>
              </a:ext>
            </a:extLst>
          </p:cNvPr>
          <p:cNvGrpSpPr/>
          <p:nvPr/>
        </p:nvGrpSpPr>
        <p:grpSpPr>
          <a:xfrm>
            <a:off x="775855" y="2064327"/>
            <a:ext cx="10640291" cy="267854"/>
            <a:chOff x="775855" y="2064327"/>
            <a:chExt cx="10640291" cy="267854"/>
          </a:xfrm>
        </p:grpSpPr>
        <p:cxnSp>
          <p:nvCxnSpPr>
            <p:cNvPr id="3" name="직선 화살표 연결선 2">
              <a:extLst>
                <a:ext uri="{FF2B5EF4-FFF2-40B4-BE49-F238E27FC236}">
                  <a16:creationId xmlns:a16="http://schemas.microsoft.com/office/drawing/2014/main" id="{AF9811BF-90AE-41F5-A1F2-23A7DB624BB8}"/>
                </a:ext>
              </a:extLst>
            </p:cNvPr>
            <p:cNvCxnSpPr>
              <a:cxnSpLocks/>
            </p:cNvCxnSpPr>
            <p:nvPr/>
          </p:nvCxnSpPr>
          <p:spPr>
            <a:xfrm>
              <a:off x="775855" y="2198254"/>
              <a:ext cx="1064029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062E0586-0673-403F-B5AF-F88D8A59BBBC}"/>
                </a:ext>
              </a:extLst>
            </p:cNvPr>
            <p:cNvSpPr/>
            <p:nvPr/>
          </p:nvSpPr>
          <p:spPr>
            <a:xfrm>
              <a:off x="5962073" y="2064327"/>
              <a:ext cx="267854" cy="267854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81688841-D1E7-47B6-8B02-333A50A4B18B}"/>
                </a:ext>
              </a:extLst>
            </p:cNvPr>
            <p:cNvSpPr/>
            <p:nvPr/>
          </p:nvSpPr>
          <p:spPr>
            <a:xfrm>
              <a:off x="2973884" y="2064327"/>
              <a:ext cx="267854" cy="267854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7E061F1C-59C2-4C09-AF9D-224EE44CA010}"/>
                </a:ext>
              </a:extLst>
            </p:cNvPr>
            <p:cNvSpPr/>
            <p:nvPr/>
          </p:nvSpPr>
          <p:spPr>
            <a:xfrm>
              <a:off x="8950262" y="2064327"/>
              <a:ext cx="267854" cy="267854"/>
            </a:xfrm>
            <a:prstGeom prst="ellipse">
              <a:avLst/>
            </a:prstGeom>
            <a:solidFill>
              <a:srgbClr val="18171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13" name="타원 12">
            <a:extLst>
              <a:ext uri="{FF2B5EF4-FFF2-40B4-BE49-F238E27FC236}">
                <a16:creationId xmlns:a16="http://schemas.microsoft.com/office/drawing/2014/main" id="{6E06BEBE-474D-47E6-8783-A308A67EA96E}"/>
              </a:ext>
            </a:extLst>
          </p:cNvPr>
          <p:cNvSpPr/>
          <p:nvPr/>
        </p:nvSpPr>
        <p:spPr>
          <a:xfrm>
            <a:off x="5962073" y="2064327"/>
            <a:ext cx="267854" cy="267854"/>
          </a:xfrm>
          <a:prstGeom prst="ellipse">
            <a:avLst/>
          </a:prstGeom>
          <a:solidFill>
            <a:srgbClr val="D87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4F27F-7D34-4123-8135-F3A35C04E36C}"/>
              </a:ext>
            </a:extLst>
          </p:cNvPr>
          <p:cNvSpPr txBox="1"/>
          <p:nvPr/>
        </p:nvSpPr>
        <p:spPr>
          <a:xfrm>
            <a:off x="3160218" y="5578911"/>
            <a:ext cx="1332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개인 역량</a:t>
            </a:r>
            <a:r>
              <a:rPr lang="en-US" altLang="ko-KR" sz="14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Case</a:t>
            </a:r>
            <a:endParaRPr lang="ko-KR" altLang="en-US" sz="1400">
              <a:solidFill>
                <a:schemeClr val="bg1">
                  <a:lumMod val="7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6A3F73-F486-4107-970F-27E6957AB135}"/>
              </a:ext>
            </a:extLst>
          </p:cNvPr>
          <p:cNvSpPr txBox="1"/>
          <p:nvPr/>
        </p:nvSpPr>
        <p:spPr>
          <a:xfrm>
            <a:off x="7699291" y="5578825"/>
            <a:ext cx="1332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동기 팀플 </a:t>
            </a:r>
            <a:r>
              <a:rPr lang="en-US" altLang="ko-KR" sz="14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Case</a:t>
            </a:r>
            <a:endParaRPr lang="ko-KR" altLang="en-US" sz="1400">
              <a:solidFill>
                <a:schemeClr val="bg1">
                  <a:lumMod val="7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BD0AF01-F95F-9761-EF6F-A2D569D5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27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12" name="그림 11" descr="텍스트, 스크린샷, 소프트웨어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20B97E-14B0-02D2-631D-24592C91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358" y="3942140"/>
            <a:ext cx="2801943" cy="1563259"/>
          </a:xfrm>
          <a:prstGeom prst="rect">
            <a:avLst/>
          </a:prstGeom>
        </p:spPr>
      </p:pic>
      <p:pic>
        <p:nvPicPr>
          <p:cNvPr id="16" name="그림 15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352FA2-DCB2-582A-FC05-25FEB2FE5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31" y="3936432"/>
            <a:ext cx="2801943" cy="15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4707619" y="1915886"/>
            <a:ext cx="2776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38</a:t>
            </a:r>
            <a:r>
              <a:rPr lang="en-US" altLang="ko-KR" sz="2800" baseline="30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th</a:t>
            </a:r>
            <a:r>
              <a:rPr lang="en-US" altLang="ko-KR" sz="28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Recruiting</a:t>
            </a:r>
            <a:endParaRPr lang="ko-KR" altLang="en-US" sz="28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2BD31D0-3447-4A63-9236-F82643E653C9}"/>
              </a:ext>
            </a:extLst>
          </p:cNvPr>
          <p:cNvCxnSpPr>
            <a:cxnSpLocks/>
          </p:cNvCxnSpPr>
          <p:nvPr/>
        </p:nvCxnSpPr>
        <p:spPr>
          <a:xfrm>
            <a:off x="4249671" y="2522393"/>
            <a:ext cx="36926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9344E9-AE3A-4F10-A385-C9991EB33581}"/>
              </a:ext>
            </a:extLst>
          </p:cNvPr>
          <p:cNvSpPr txBox="1"/>
          <p:nvPr/>
        </p:nvSpPr>
        <p:spPr>
          <a:xfrm>
            <a:off x="5072737" y="4032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ko-KR" altLang="en-US">
              <a:solidFill>
                <a:schemeClr val="bg1">
                  <a:lumMod val="8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34D297-EA27-4307-A400-01A65FFAFFFD}"/>
              </a:ext>
            </a:extLst>
          </p:cNvPr>
          <p:cNvSpPr txBox="1"/>
          <p:nvPr/>
        </p:nvSpPr>
        <p:spPr>
          <a:xfrm>
            <a:off x="4472307" y="3721927"/>
            <a:ext cx="2405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Recruiting Process </a:t>
            </a:r>
            <a:r>
              <a:rPr lang="ko-KR" altLang="en-US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안내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AE6755-D08A-4313-BFD1-51AF0F6A6366}"/>
              </a:ext>
            </a:extLst>
          </p:cNvPr>
          <p:cNvSpPr txBox="1"/>
          <p:nvPr/>
        </p:nvSpPr>
        <p:spPr>
          <a:xfrm>
            <a:off x="4571663" y="4246253"/>
            <a:ext cx="342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</a:t>
            </a:r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차 면접</a:t>
            </a:r>
            <a:r>
              <a:rPr lang="en-US" altLang="ko-KR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(Fit Interview &amp; Guesstimation)</a:t>
            </a:r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EBFD8E-4926-43CD-ADEF-350E7040B27C}"/>
              </a:ext>
            </a:extLst>
          </p:cNvPr>
          <p:cNvSpPr txBox="1"/>
          <p:nvPr/>
        </p:nvSpPr>
        <p:spPr>
          <a:xfrm>
            <a:off x="4472307" y="2759768"/>
            <a:ext cx="128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Talent</a:t>
            </a:r>
            <a:r>
              <a:rPr lang="ko-KR" altLang="en-US" sz="160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BBEBD2-F8C0-4AB5-9889-68FA01F4CBC4}"/>
              </a:ext>
            </a:extLst>
          </p:cNvPr>
          <p:cNvSpPr txBox="1"/>
          <p:nvPr/>
        </p:nvSpPr>
        <p:spPr>
          <a:xfrm>
            <a:off x="4571663" y="4634337"/>
            <a:ext cx="2178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</a:t>
            </a:r>
            <a:r>
              <a: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차 면접</a:t>
            </a:r>
            <a:r>
              <a:rPr lang="en-US" altLang="ko-KR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(Case Interview)</a:t>
            </a:r>
            <a:endParaRPr lang="ko-KR" altLang="en-US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537920-0223-4E30-9778-CF7579A30227}"/>
              </a:ext>
            </a:extLst>
          </p:cNvPr>
          <p:cNvSpPr txBox="1"/>
          <p:nvPr/>
        </p:nvSpPr>
        <p:spPr>
          <a:xfrm>
            <a:off x="4571663" y="3190285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</a:t>
            </a:r>
            <a:r>
              <a:rPr lang="ko-KR" altLang="en-US" dirty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ko-KR" altLang="en-US" dirty="0" err="1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인재상</a:t>
            </a:r>
            <a:endParaRPr lang="ko-KR" altLang="en-US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E8AAE90-6CAF-3E7C-BE16-CDD5929B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28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869701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42D43168-859E-4443-B478-5A6FF069387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straightConnector1">
            <a:avLst/>
          </a:prstGeom>
          <a:ln>
            <a:solidFill>
              <a:srgbClr val="D0CECE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4EBFD8E-4926-43CD-ADEF-350E7040B27C}"/>
              </a:ext>
            </a:extLst>
          </p:cNvPr>
          <p:cNvSpPr txBox="1"/>
          <p:nvPr/>
        </p:nvSpPr>
        <p:spPr>
          <a:xfrm>
            <a:off x="177452" y="154043"/>
            <a:ext cx="1010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Talent</a:t>
            </a:r>
            <a:r>
              <a: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</a:p>
        </p:txBody>
      </p:sp>
      <p:sp>
        <p:nvSpPr>
          <p:cNvPr id="2" name="다이아몬드 1">
            <a:extLst>
              <a:ext uri="{FF2B5EF4-FFF2-40B4-BE49-F238E27FC236}">
                <a16:creationId xmlns:a16="http://schemas.microsoft.com/office/drawing/2014/main" id="{29CDC273-4139-4768-8091-57E1D6750811}"/>
              </a:ext>
            </a:extLst>
          </p:cNvPr>
          <p:cNvSpPr/>
          <p:nvPr/>
        </p:nvSpPr>
        <p:spPr>
          <a:xfrm>
            <a:off x="1561707" y="3077851"/>
            <a:ext cx="702298" cy="70229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5" name="다이아몬드 14">
            <a:extLst>
              <a:ext uri="{FF2B5EF4-FFF2-40B4-BE49-F238E27FC236}">
                <a16:creationId xmlns:a16="http://schemas.microsoft.com/office/drawing/2014/main" id="{128DF61F-6341-44DB-9FFB-131EAE4D79B7}"/>
              </a:ext>
            </a:extLst>
          </p:cNvPr>
          <p:cNvSpPr/>
          <p:nvPr/>
        </p:nvSpPr>
        <p:spPr>
          <a:xfrm>
            <a:off x="4350469" y="3077851"/>
            <a:ext cx="702298" cy="70229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6" name="다이아몬드 15">
            <a:extLst>
              <a:ext uri="{FF2B5EF4-FFF2-40B4-BE49-F238E27FC236}">
                <a16:creationId xmlns:a16="http://schemas.microsoft.com/office/drawing/2014/main" id="{370BEC70-75BC-4FA2-9563-0D19B9279217}"/>
              </a:ext>
            </a:extLst>
          </p:cNvPr>
          <p:cNvSpPr/>
          <p:nvPr/>
        </p:nvSpPr>
        <p:spPr>
          <a:xfrm>
            <a:off x="7139232" y="3077851"/>
            <a:ext cx="702298" cy="70229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7" name="다이아몬드 16">
            <a:extLst>
              <a:ext uri="{FF2B5EF4-FFF2-40B4-BE49-F238E27FC236}">
                <a16:creationId xmlns:a16="http://schemas.microsoft.com/office/drawing/2014/main" id="{629C1597-D29E-4E2C-8696-AD362FA5A58F}"/>
              </a:ext>
            </a:extLst>
          </p:cNvPr>
          <p:cNvSpPr/>
          <p:nvPr/>
        </p:nvSpPr>
        <p:spPr>
          <a:xfrm>
            <a:off x="9927995" y="3077851"/>
            <a:ext cx="702298" cy="70229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20F4E-5372-453D-8972-37C2982D7EAA}"/>
              </a:ext>
            </a:extLst>
          </p:cNvPr>
          <p:cNvSpPr txBox="1"/>
          <p:nvPr/>
        </p:nvSpPr>
        <p:spPr>
          <a:xfrm>
            <a:off x="1354851" y="3875399"/>
            <a:ext cx="1116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Logical</a:t>
            </a:r>
          </a:p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Thinking</a:t>
            </a:r>
            <a:endParaRPr lang="ko-KR" altLang="en-US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17198-B287-4F00-93EE-F0A32A03FCB4}"/>
              </a:ext>
            </a:extLst>
          </p:cNvPr>
          <p:cNvSpPr txBox="1"/>
          <p:nvPr/>
        </p:nvSpPr>
        <p:spPr>
          <a:xfrm>
            <a:off x="4049837" y="3875399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Innovative</a:t>
            </a:r>
          </a:p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Thinking</a:t>
            </a:r>
            <a:endParaRPr lang="ko-KR" altLang="en-US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8E00F1-4ED9-4FFA-BD22-0E80234A4ED2}"/>
              </a:ext>
            </a:extLst>
          </p:cNvPr>
          <p:cNvSpPr txBox="1"/>
          <p:nvPr/>
        </p:nvSpPr>
        <p:spPr>
          <a:xfrm>
            <a:off x="6799328" y="401389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Leadership</a:t>
            </a:r>
            <a:endParaRPr lang="ko-KR" altLang="en-US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F8D7C5-5869-46B8-9F5F-1427FF301687}"/>
              </a:ext>
            </a:extLst>
          </p:cNvPr>
          <p:cNvSpPr txBox="1"/>
          <p:nvPr/>
        </p:nvSpPr>
        <p:spPr>
          <a:xfrm>
            <a:off x="9983228" y="4013898"/>
            <a:ext cx="59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Fun</a:t>
            </a:r>
            <a:endParaRPr lang="ko-KR" altLang="en-US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1E4A411-697A-9D46-C8F0-A7A6C995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29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7826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8" grpId="0"/>
      <p:bldP spid="20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F1ACFDC2-7DCE-43AD-8723-4515A878184E}"/>
              </a:ext>
            </a:extLst>
          </p:cNvPr>
          <p:cNvSpPr txBox="1"/>
          <p:nvPr/>
        </p:nvSpPr>
        <p:spPr>
          <a:xfrm>
            <a:off x="311777" y="250612"/>
            <a:ext cx="1018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Alumni Talk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C694C-0473-0D34-D7BE-8766222A4947}"/>
              </a:ext>
            </a:extLst>
          </p:cNvPr>
          <p:cNvSpPr txBox="1"/>
          <p:nvPr/>
        </p:nvSpPr>
        <p:spPr>
          <a:xfrm>
            <a:off x="661275" y="1830428"/>
            <a:ext cx="10903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6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Name</a:t>
            </a:r>
            <a:endParaRPr lang="ko-KR" altLang="en-US" sz="2600" dirty="0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D4AB1-34A0-6CE0-CB86-EDEE0F5D60C5}"/>
              </a:ext>
            </a:extLst>
          </p:cNvPr>
          <p:cNvSpPr txBox="1"/>
          <p:nvPr/>
        </p:nvSpPr>
        <p:spPr>
          <a:xfrm>
            <a:off x="654062" y="2561296"/>
            <a:ext cx="8675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6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Role</a:t>
            </a:r>
            <a:endParaRPr lang="ko-KR" altLang="en-US" sz="2600" dirty="0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BE6FB-F0B1-DD91-C34A-972C908F9BC7}"/>
              </a:ext>
            </a:extLst>
          </p:cNvPr>
          <p:cNvSpPr txBox="1"/>
          <p:nvPr/>
        </p:nvSpPr>
        <p:spPr>
          <a:xfrm>
            <a:off x="638832" y="3292447"/>
            <a:ext cx="19143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6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Univ/Major</a:t>
            </a:r>
            <a:endParaRPr lang="ko-KR" altLang="en-US" sz="2600" dirty="0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5DB07-E540-919C-DFC0-EB87BAB5A23F}"/>
              </a:ext>
            </a:extLst>
          </p:cNvPr>
          <p:cNvSpPr txBox="1"/>
          <p:nvPr/>
        </p:nvSpPr>
        <p:spPr>
          <a:xfrm>
            <a:off x="662077" y="4162686"/>
            <a:ext cx="2031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6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Career Path</a:t>
            </a:r>
            <a:endParaRPr lang="ko-KR" altLang="en-US" sz="2600" dirty="0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2EDE9-96DF-38DB-BF3E-B7DDEE03591F}"/>
              </a:ext>
            </a:extLst>
          </p:cNvPr>
          <p:cNvSpPr txBox="1"/>
          <p:nvPr/>
        </p:nvSpPr>
        <p:spPr>
          <a:xfrm>
            <a:off x="2542719" y="1938001"/>
            <a:ext cx="1701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최민지 </a:t>
            </a:r>
            <a:r>
              <a:rPr lang="ko-KR" altLang="en-US" sz="1600" dirty="0" err="1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알럼님</a:t>
            </a:r>
            <a:endParaRPr lang="ko-KR" altLang="en-US" sz="1600" dirty="0">
              <a:solidFill>
                <a:schemeClr val="bg1">
                  <a:lumMod val="9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2AAC9-F377-82B4-EB0B-97396897C73D}"/>
              </a:ext>
            </a:extLst>
          </p:cNvPr>
          <p:cNvSpPr txBox="1"/>
          <p:nvPr/>
        </p:nvSpPr>
        <p:spPr>
          <a:xfrm>
            <a:off x="2542719" y="2653629"/>
            <a:ext cx="1853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26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기 </a:t>
            </a:r>
            <a:r>
              <a:rPr lang="ko-KR" altLang="en-US" sz="1600" dirty="0" err="1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학회원</a:t>
            </a:r>
            <a:endParaRPr lang="en-US" altLang="ko-KR" sz="1600" dirty="0">
              <a:solidFill>
                <a:schemeClr val="bg1">
                  <a:lumMod val="9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(27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기 </a:t>
            </a:r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ED)</a:t>
            </a:r>
            <a:endParaRPr lang="ko-KR" altLang="en-US" sz="1600" dirty="0">
              <a:solidFill>
                <a:schemeClr val="bg1">
                  <a:lumMod val="9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81912-5856-4BDE-C938-D0ACD0195AA7}"/>
              </a:ext>
            </a:extLst>
          </p:cNvPr>
          <p:cNvSpPr txBox="1"/>
          <p:nvPr/>
        </p:nvSpPr>
        <p:spPr>
          <a:xfrm>
            <a:off x="2542719" y="3416146"/>
            <a:ext cx="265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성균관대학교 철학과</a:t>
            </a:r>
            <a:endParaRPr lang="en-US" altLang="ko-KR" sz="1600" dirty="0">
              <a:solidFill>
                <a:schemeClr val="bg1">
                  <a:lumMod val="9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&amp; </a:t>
            </a:r>
            <a:r>
              <a:rPr lang="ko-KR" altLang="en-US" sz="1600" dirty="0" err="1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데이터사이언스융합학과</a:t>
            </a:r>
            <a:endParaRPr lang="ko-KR" altLang="en-US" sz="1600" dirty="0">
              <a:solidFill>
                <a:schemeClr val="bg1">
                  <a:lumMod val="9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DC2002-64A8-9AD6-3E74-03381BDEC502}"/>
              </a:ext>
            </a:extLst>
          </p:cNvPr>
          <p:cNvSpPr txBox="1"/>
          <p:nvPr/>
        </p:nvSpPr>
        <p:spPr>
          <a:xfrm>
            <a:off x="692796" y="4755952"/>
            <a:ext cx="2187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PwC (2022.07. ~ )</a:t>
            </a:r>
          </a:p>
          <a:p>
            <a:r>
              <a:rPr lang="en-US" altLang="ko-KR" sz="160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Kearney </a:t>
            </a:r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(2025.09. ~ )</a:t>
            </a:r>
            <a:endParaRPr lang="ko-KR" altLang="en-US" sz="1600" dirty="0">
              <a:solidFill>
                <a:schemeClr val="bg1">
                  <a:lumMod val="95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5" name="다이아몬드 14">
            <a:extLst>
              <a:ext uri="{FF2B5EF4-FFF2-40B4-BE49-F238E27FC236}">
                <a16:creationId xmlns:a16="http://schemas.microsoft.com/office/drawing/2014/main" id="{442FE0D1-EA6D-2284-17D8-93FB478A4BDA}"/>
              </a:ext>
            </a:extLst>
          </p:cNvPr>
          <p:cNvSpPr/>
          <p:nvPr/>
        </p:nvSpPr>
        <p:spPr>
          <a:xfrm>
            <a:off x="5419197" y="2748081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6C0F9-0A6D-27BE-92E9-E60DD0446342}"/>
              </a:ext>
            </a:extLst>
          </p:cNvPr>
          <p:cNvSpPr txBox="1"/>
          <p:nvPr/>
        </p:nvSpPr>
        <p:spPr>
          <a:xfrm>
            <a:off x="5868609" y="2733196"/>
            <a:ext cx="579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에서의 경험은 현재 직무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커리어에 어떤 도움이 되었나요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</a:p>
        </p:txBody>
      </p:sp>
      <p:sp>
        <p:nvSpPr>
          <p:cNvPr id="17" name="다이아몬드 16">
            <a:extLst>
              <a:ext uri="{FF2B5EF4-FFF2-40B4-BE49-F238E27FC236}">
                <a16:creationId xmlns:a16="http://schemas.microsoft.com/office/drawing/2014/main" id="{54C02115-8444-37B2-BF64-68A77D6F9EC4}"/>
              </a:ext>
            </a:extLst>
          </p:cNvPr>
          <p:cNvSpPr/>
          <p:nvPr/>
        </p:nvSpPr>
        <p:spPr>
          <a:xfrm>
            <a:off x="5419197" y="1948437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C1F6C-E70F-9498-E8CB-3B409C032507}"/>
              </a:ext>
            </a:extLst>
          </p:cNvPr>
          <p:cNvSpPr txBox="1"/>
          <p:nvPr/>
        </p:nvSpPr>
        <p:spPr>
          <a:xfrm>
            <a:off x="5865361" y="1933552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활동 중 가장 기억에 남는 활동은 무엇이었나요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  <p:sp>
        <p:nvSpPr>
          <p:cNvPr id="19" name="다이아몬드 18">
            <a:extLst>
              <a:ext uri="{FF2B5EF4-FFF2-40B4-BE49-F238E27FC236}">
                <a16:creationId xmlns:a16="http://schemas.microsoft.com/office/drawing/2014/main" id="{BE10DFDD-99E5-8918-B024-3C0AE6C3D5E6}"/>
              </a:ext>
            </a:extLst>
          </p:cNvPr>
          <p:cNvSpPr/>
          <p:nvPr/>
        </p:nvSpPr>
        <p:spPr>
          <a:xfrm>
            <a:off x="5419197" y="3547725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160A8A-2682-ECE3-D9D5-37F06DB3191E}"/>
              </a:ext>
            </a:extLst>
          </p:cNvPr>
          <p:cNvSpPr txBox="1"/>
          <p:nvPr/>
        </p:nvSpPr>
        <p:spPr>
          <a:xfrm>
            <a:off x="5844302" y="3532840"/>
            <a:ext cx="334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은 이런 사람에게 추천합니다</a:t>
            </a:r>
            <a:r>
              <a:rPr lang="en-US" altLang="ko-KR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!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</a:t>
            </a:r>
          </a:p>
        </p:txBody>
      </p:sp>
      <p:sp>
        <p:nvSpPr>
          <p:cNvPr id="21" name="다이아몬드 20">
            <a:extLst>
              <a:ext uri="{FF2B5EF4-FFF2-40B4-BE49-F238E27FC236}">
                <a16:creationId xmlns:a16="http://schemas.microsoft.com/office/drawing/2014/main" id="{756E596B-E8F6-CE0F-AAC2-1261964C646A}"/>
              </a:ext>
            </a:extLst>
          </p:cNvPr>
          <p:cNvSpPr/>
          <p:nvPr/>
        </p:nvSpPr>
        <p:spPr>
          <a:xfrm>
            <a:off x="5419197" y="4347370"/>
            <a:ext cx="339563" cy="339563"/>
          </a:xfrm>
          <a:prstGeom prst="diamond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D704C-44A8-2A44-09B0-E0E8CFAA2E74}"/>
              </a:ext>
            </a:extLst>
          </p:cNvPr>
          <p:cNvSpPr txBox="1"/>
          <p:nvPr/>
        </p:nvSpPr>
        <p:spPr>
          <a:xfrm>
            <a:off x="5831697" y="4332485"/>
            <a:ext cx="327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예비 </a:t>
            </a:r>
            <a:r>
              <a:rPr lang="en-US" altLang="ko-KR" dirty="0" err="1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MCLer</a:t>
            </a:r>
            <a:r>
              <a:rPr lang="ko-KR" altLang="en-US" dirty="0">
                <a:solidFill>
                  <a:schemeClr val="bg1">
                    <a:lumMod val="8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들에게 전하는 한 마디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3FB171-B7FA-3C3A-0556-F3DC9C1E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1882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42D43168-859E-4443-B478-5A6FF069387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straightConnector1">
            <a:avLst/>
          </a:prstGeom>
          <a:ln>
            <a:solidFill>
              <a:srgbClr val="D0CECE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4EBFD8E-4926-43CD-ADEF-350E7040B27C}"/>
              </a:ext>
            </a:extLst>
          </p:cNvPr>
          <p:cNvSpPr txBox="1"/>
          <p:nvPr/>
        </p:nvSpPr>
        <p:spPr>
          <a:xfrm>
            <a:off x="177452" y="154043"/>
            <a:ext cx="1010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Talent</a:t>
            </a:r>
            <a:r>
              <a: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</a:p>
        </p:txBody>
      </p:sp>
      <p:sp>
        <p:nvSpPr>
          <p:cNvPr id="2" name="다이아몬드 1">
            <a:extLst>
              <a:ext uri="{FF2B5EF4-FFF2-40B4-BE49-F238E27FC236}">
                <a16:creationId xmlns:a16="http://schemas.microsoft.com/office/drawing/2014/main" id="{29CDC273-4139-4768-8091-57E1D6750811}"/>
              </a:ext>
            </a:extLst>
          </p:cNvPr>
          <p:cNvSpPr/>
          <p:nvPr/>
        </p:nvSpPr>
        <p:spPr>
          <a:xfrm>
            <a:off x="1553392" y="3077851"/>
            <a:ext cx="702298" cy="70229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7" name="다이아몬드 16">
            <a:extLst>
              <a:ext uri="{FF2B5EF4-FFF2-40B4-BE49-F238E27FC236}">
                <a16:creationId xmlns:a16="http://schemas.microsoft.com/office/drawing/2014/main" id="{629C1597-D29E-4E2C-8696-AD362FA5A58F}"/>
              </a:ext>
            </a:extLst>
          </p:cNvPr>
          <p:cNvSpPr/>
          <p:nvPr/>
        </p:nvSpPr>
        <p:spPr>
          <a:xfrm>
            <a:off x="5744851" y="3077851"/>
            <a:ext cx="702298" cy="70229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20F4E-5372-453D-8972-37C2982D7EAA}"/>
              </a:ext>
            </a:extLst>
          </p:cNvPr>
          <p:cNvSpPr txBox="1"/>
          <p:nvPr/>
        </p:nvSpPr>
        <p:spPr>
          <a:xfrm>
            <a:off x="1023403" y="3875399"/>
            <a:ext cx="176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Responsibility</a:t>
            </a:r>
            <a:endParaRPr lang="ko-KR" altLang="en-US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17198-B287-4F00-93EE-F0A32A03FCB4}"/>
              </a:ext>
            </a:extLst>
          </p:cNvPr>
          <p:cNvSpPr txBox="1"/>
          <p:nvPr/>
        </p:nvSpPr>
        <p:spPr>
          <a:xfrm>
            <a:off x="5405747" y="3875399"/>
            <a:ext cx="13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Ownership</a:t>
            </a:r>
            <a:endParaRPr lang="ko-KR" altLang="en-US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2" name="다이아몬드 11">
            <a:extLst>
              <a:ext uri="{FF2B5EF4-FFF2-40B4-BE49-F238E27FC236}">
                <a16:creationId xmlns:a16="http://schemas.microsoft.com/office/drawing/2014/main" id="{E3750AF5-7B64-BD29-6CBB-CE8B90F45A2D}"/>
              </a:ext>
            </a:extLst>
          </p:cNvPr>
          <p:cNvSpPr/>
          <p:nvPr/>
        </p:nvSpPr>
        <p:spPr>
          <a:xfrm>
            <a:off x="8817086" y="1954404"/>
            <a:ext cx="2940746" cy="2940746"/>
          </a:xfrm>
          <a:prstGeom prst="diamond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3" name="다이아몬드 12">
            <a:extLst>
              <a:ext uri="{FF2B5EF4-FFF2-40B4-BE49-F238E27FC236}">
                <a16:creationId xmlns:a16="http://schemas.microsoft.com/office/drawing/2014/main" id="{6759B26C-C3F4-A98A-E572-66E80D6E79CD}"/>
              </a:ext>
            </a:extLst>
          </p:cNvPr>
          <p:cNvSpPr/>
          <p:nvPr/>
        </p:nvSpPr>
        <p:spPr>
          <a:xfrm>
            <a:off x="9936310" y="3077851"/>
            <a:ext cx="702298" cy="702298"/>
          </a:xfrm>
          <a:prstGeom prst="diamond">
            <a:avLst/>
          </a:prstGeom>
          <a:solidFill>
            <a:srgbClr val="18171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981A0A-22B1-5669-0306-15F9B7BA1A2C}"/>
              </a:ext>
            </a:extLst>
          </p:cNvPr>
          <p:cNvSpPr txBox="1"/>
          <p:nvPr/>
        </p:nvSpPr>
        <p:spPr>
          <a:xfrm>
            <a:off x="9607626" y="3875399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Expanding</a:t>
            </a:r>
          </a:p>
          <a:p>
            <a:pPr algn="ctr"/>
            <a:r>
              <a:rPr lang="en-US" altLang="ko-KR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Diversity</a:t>
            </a:r>
            <a:endParaRPr lang="ko-KR" altLang="en-US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5" name="다이아몬드 14">
            <a:extLst>
              <a:ext uri="{FF2B5EF4-FFF2-40B4-BE49-F238E27FC236}">
                <a16:creationId xmlns:a16="http://schemas.microsoft.com/office/drawing/2014/main" id="{F2C4ED21-02AA-8FC2-32B9-17BC70801A5D}"/>
              </a:ext>
            </a:extLst>
          </p:cNvPr>
          <p:cNvSpPr/>
          <p:nvPr/>
        </p:nvSpPr>
        <p:spPr>
          <a:xfrm>
            <a:off x="6963234" y="100552"/>
            <a:ext cx="6648450" cy="6648450"/>
          </a:xfrm>
          <a:prstGeom prst="diamond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6" name="다이아몬드 15">
            <a:extLst>
              <a:ext uri="{FF2B5EF4-FFF2-40B4-BE49-F238E27FC236}">
                <a16:creationId xmlns:a16="http://schemas.microsoft.com/office/drawing/2014/main" id="{8D5B0DC4-B15C-3AFA-E7BC-C1D313F66413}"/>
              </a:ext>
            </a:extLst>
          </p:cNvPr>
          <p:cNvSpPr/>
          <p:nvPr/>
        </p:nvSpPr>
        <p:spPr>
          <a:xfrm>
            <a:off x="4924884" y="-2090198"/>
            <a:ext cx="11029950" cy="11029950"/>
          </a:xfrm>
          <a:prstGeom prst="diamond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8" name="다이아몬드 17">
            <a:extLst>
              <a:ext uri="{FF2B5EF4-FFF2-40B4-BE49-F238E27FC236}">
                <a16:creationId xmlns:a16="http://schemas.microsoft.com/office/drawing/2014/main" id="{E93411DB-2EC9-614A-F3D5-7FD0E535E87D}"/>
              </a:ext>
            </a:extLst>
          </p:cNvPr>
          <p:cNvSpPr/>
          <p:nvPr/>
        </p:nvSpPr>
        <p:spPr>
          <a:xfrm>
            <a:off x="1953084" y="-5061998"/>
            <a:ext cx="16973550" cy="16973550"/>
          </a:xfrm>
          <a:prstGeom prst="diamond">
            <a:avLst/>
          </a:prstGeom>
          <a:noFill/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BE414CA-6109-2DFE-617B-7DA0F933F34A}"/>
              </a:ext>
            </a:extLst>
          </p:cNvPr>
          <p:cNvSpPr/>
          <p:nvPr/>
        </p:nvSpPr>
        <p:spPr>
          <a:xfrm rot="5400000">
            <a:off x="10026591" y="3345475"/>
            <a:ext cx="183984" cy="1586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76C78A4-BBD8-C036-3015-87EDB3FC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30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42019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25 4.44444E-6 L -0.02761 0.000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8" grpId="0"/>
      <p:bldP spid="20" grpId="0"/>
      <p:bldP spid="12" grpId="0" animBg="1"/>
      <p:bldP spid="12" grpId="1" animBg="1"/>
      <p:bldP spid="13" grpId="0" animBg="1"/>
      <p:bldP spid="14" grpId="0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22" grpId="0" animBg="1"/>
      <p:bldP spid="22" grpId="1" animBg="1"/>
      <p:bldP spid="2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F4EBFD8E-4926-43CD-ADEF-350E7040B27C}"/>
              </a:ext>
            </a:extLst>
          </p:cNvPr>
          <p:cNvSpPr txBox="1"/>
          <p:nvPr/>
        </p:nvSpPr>
        <p:spPr>
          <a:xfrm>
            <a:off x="177452" y="154043"/>
            <a:ext cx="1533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고딕12" panose="02020600000000000000" pitchFamily="18" charset="-127"/>
                <a:ea typeface="a고딕12" panose="02020600000000000000" pitchFamily="18" charset="-127"/>
              </a:defRPr>
            </a:lvl1pPr>
          </a:lstStyle>
          <a:p>
            <a:pPr algn="l"/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Recruiting Process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270" name="그룹 269">
            <a:extLst>
              <a:ext uri="{FF2B5EF4-FFF2-40B4-BE49-F238E27FC236}">
                <a16:creationId xmlns:a16="http://schemas.microsoft.com/office/drawing/2014/main" id="{08906E1E-B8EE-4968-8698-5E002CC11BC7}"/>
              </a:ext>
            </a:extLst>
          </p:cNvPr>
          <p:cNvGrpSpPr/>
          <p:nvPr/>
        </p:nvGrpSpPr>
        <p:grpSpPr>
          <a:xfrm>
            <a:off x="925015" y="592373"/>
            <a:ext cx="9314940" cy="369332"/>
            <a:chOff x="1793695" y="558083"/>
            <a:chExt cx="9314940" cy="36933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3B3EB04-44A8-45C8-99DB-F77BE5429892}"/>
                </a:ext>
              </a:extLst>
            </p:cNvPr>
            <p:cNvSpPr txBox="1"/>
            <p:nvPr/>
          </p:nvSpPr>
          <p:spPr>
            <a:xfrm>
              <a:off x="1793695" y="558083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Sun</a:t>
              </a:r>
              <a:endParaRPr lang="ko-KR" altLang="en-US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35BF63C-B72E-46CE-B9B7-EBA329CFB05A}"/>
                </a:ext>
              </a:extLst>
            </p:cNvPr>
            <p:cNvSpPr txBox="1"/>
            <p:nvPr/>
          </p:nvSpPr>
          <p:spPr>
            <a:xfrm>
              <a:off x="3225373" y="558083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Mon</a:t>
              </a:r>
              <a:endParaRPr lang="ko-KR" altLang="en-US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913D28-843A-470C-8606-B9E32E62F143}"/>
                </a:ext>
              </a:extLst>
            </p:cNvPr>
            <p:cNvSpPr txBox="1"/>
            <p:nvPr/>
          </p:nvSpPr>
          <p:spPr>
            <a:xfrm>
              <a:off x="4723734" y="558083"/>
              <a:ext cx="57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Tue</a:t>
              </a:r>
              <a:endParaRPr lang="ko-KR" altLang="en-US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DD2C3D-723E-4362-8124-E759DA77AAAC}"/>
                </a:ext>
              </a:extLst>
            </p:cNvPr>
            <p:cNvSpPr txBox="1"/>
            <p:nvPr/>
          </p:nvSpPr>
          <p:spPr>
            <a:xfrm>
              <a:off x="6132263" y="558083"/>
              <a:ext cx="669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Wed</a:t>
              </a:r>
              <a:endParaRPr lang="ko-KR" altLang="en-US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95C015-58C8-405D-A627-31C4C9846300}"/>
                </a:ext>
              </a:extLst>
            </p:cNvPr>
            <p:cNvSpPr txBox="1"/>
            <p:nvPr/>
          </p:nvSpPr>
          <p:spPr>
            <a:xfrm>
              <a:off x="7628606" y="55808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Thu</a:t>
              </a:r>
              <a:endParaRPr lang="ko-KR" altLang="en-US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CA70F3E-5FAB-40B2-A69D-E7FAC2381C51}"/>
                </a:ext>
              </a:extLst>
            </p:cNvPr>
            <p:cNvSpPr txBox="1"/>
            <p:nvPr/>
          </p:nvSpPr>
          <p:spPr>
            <a:xfrm>
              <a:off x="9146044" y="558083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Fri</a:t>
              </a:r>
              <a:endParaRPr lang="ko-KR" altLang="en-US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F431095-67C6-47EC-B608-04E4FE572D72}"/>
                </a:ext>
              </a:extLst>
            </p:cNvPr>
            <p:cNvSpPr txBox="1"/>
            <p:nvPr/>
          </p:nvSpPr>
          <p:spPr>
            <a:xfrm>
              <a:off x="10569705" y="558083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Sat</a:t>
              </a:r>
              <a:endParaRPr lang="ko-KR" altLang="en-US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888EF73-8017-41F0-B8D3-5973654FCD4B}"/>
              </a:ext>
            </a:extLst>
          </p:cNvPr>
          <p:cNvGrpSpPr/>
          <p:nvPr/>
        </p:nvGrpSpPr>
        <p:grpSpPr>
          <a:xfrm>
            <a:off x="10372443" y="2960052"/>
            <a:ext cx="133350" cy="1519484"/>
            <a:chOff x="10372443" y="2115615"/>
            <a:chExt cx="133350" cy="16456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5EC4F6D6-F70A-4C5E-9896-30F69834701B}"/>
                </a:ext>
              </a:extLst>
            </p:cNvPr>
            <p:cNvSpPr/>
            <p:nvPr/>
          </p:nvSpPr>
          <p:spPr>
            <a:xfrm>
              <a:off x="10372443" y="2115615"/>
              <a:ext cx="133350" cy="133350"/>
            </a:xfrm>
            <a:prstGeom prst="ellipse">
              <a:avLst/>
            </a:prstGeom>
            <a:solidFill>
              <a:srgbClr val="D87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3AC55776-0D8C-456F-9335-E444FBAC49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8432" y="2187052"/>
              <a:ext cx="0" cy="1574243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B4EC95E-46B8-4F1F-9124-9EE6F0CE6426}"/>
              </a:ext>
            </a:extLst>
          </p:cNvPr>
          <p:cNvGrpSpPr/>
          <p:nvPr/>
        </p:nvGrpSpPr>
        <p:grpSpPr>
          <a:xfrm>
            <a:off x="6513127" y="4388856"/>
            <a:ext cx="3925305" cy="90471"/>
            <a:chOff x="6513127" y="3674634"/>
            <a:chExt cx="3925305" cy="90471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0D473651-9D0C-43D8-8068-DBF17ABE613B}"/>
                </a:ext>
              </a:extLst>
            </p:cNvPr>
            <p:cNvCxnSpPr/>
            <p:nvPr/>
          </p:nvCxnSpPr>
          <p:spPr>
            <a:xfrm flipH="1">
              <a:off x="6532775" y="3761295"/>
              <a:ext cx="3905657" cy="0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직각 삼각형 11">
              <a:extLst>
                <a:ext uri="{FF2B5EF4-FFF2-40B4-BE49-F238E27FC236}">
                  <a16:creationId xmlns:a16="http://schemas.microsoft.com/office/drawing/2014/main" id="{5EB99669-CE67-4339-8C57-7501D2821964}"/>
                </a:ext>
              </a:extLst>
            </p:cNvPr>
            <p:cNvSpPr/>
            <p:nvPr/>
          </p:nvSpPr>
          <p:spPr>
            <a:xfrm rot="10800000" flipV="1">
              <a:off x="6513127" y="3674634"/>
              <a:ext cx="90471" cy="90471"/>
            </a:xfrm>
            <a:prstGeom prst="rtTriangle">
              <a:avLst/>
            </a:prstGeom>
            <a:solidFill>
              <a:srgbClr val="D87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91885E1A-3473-45C7-89B7-A5835258CCFB}"/>
              </a:ext>
            </a:extLst>
          </p:cNvPr>
          <p:cNvGrpSpPr/>
          <p:nvPr/>
        </p:nvGrpSpPr>
        <p:grpSpPr>
          <a:xfrm>
            <a:off x="1644384" y="3660949"/>
            <a:ext cx="133350" cy="788574"/>
            <a:chOff x="1644384" y="3119966"/>
            <a:chExt cx="133350" cy="952413"/>
          </a:xfrm>
        </p:grpSpPr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6FECF521-278A-4D4B-8644-EEEF1DD8AD88}"/>
                </a:ext>
              </a:extLst>
            </p:cNvPr>
            <p:cNvSpPr/>
            <p:nvPr/>
          </p:nvSpPr>
          <p:spPr>
            <a:xfrm>
              <a:off x="1644384" y="3119966"/>
              <a:ext cx="133350" cy="133350"/>
            </a:xfrm>
            <a:prstGeom prst="ellipse">
              <a:avLst/>
            </a:prstGeom>
            <a:solidFill>
              <a:srgbClr val="D87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617CAB22-342F-4B4B-99DC-BAEF9CFCAA22}"/>
                </a:ext>
              </a:extLst>
            </p:cNvPr>
            <p:cNvCxnSpPr>
              <a:cxnSpLocks/>
            </p:cNvCxnSpPr>
            <p:nvPr/>
          </p:nvCxnSpPr>
          <p:spPr>
            <a:xfrm>
              <a:off x="1701632" y="3225035"/>
              <a:ext cx="0" cy="847344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084814C7-146F-45C1-8351-06B5FD77B509}"/>
              </a:ext>
            </a:extLst>
          </p:cNvPr>
          <p:cNvGrpSpPr/>
          <p:nvPr/>
        </p:nvGrpSpPr>
        <p:grpSpPr>
          <a:xfrm>
            <a:off x="1704597" y="4358282"/>
            <a:ext cx="3938347" cy="90471"/>
            <a:chOff x="1704597" y="3985718"/>
            <a:chExt cx="3938347" cy="90471"/>
          </a:xfrm>
        </p:grpSpPr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76CDCE2D-AC1F-469C-92B9-287D611DBFD1}"/>
                </a:ext>
              </a:extLst>
            </p:cNvPr>
            <p:cNvCxnSpPr>
              <a:cxnSpLocks/>
            </p:cNvCxnSpPr>
            <p:nvPr/>
          </p:nvCxnSpPr>
          <p:spPr>
            <a:xfrm>
              <a:off x="1704597" y="4072379"/>
              <a:ext cx="3932632" cy="0"/>
            </a:xfrm>
            <a:prstGeom prst="line">
              <a:avLst/>
            </a:prstGeom>
            <a:ln>
              <a:solidFill>
                <a:srgbClr val="D872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F7312EA0-8F51-41C1-A145-C9F80BC16132}"/>
                </a:ext>
              </a:extLst>
            </p:cNvPr>
            <p:cNvSpPr/>
            <p:nvPr/>
          </p:nvSpPr>
          <p:spPr>
            <a:xfrm>
              <a:off x="5552473" y="3985718"/>
              <a:ext cx="90471" cy="90471"/>
            </a:xfrm>
            <a:prstGeom prst="rtTriangle">
              <a:avLst/>
            </a:prstGeom>
            <a:solidFill>
              <a:srgbClr val="D87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7E1EB367-D966-4899-9F45-415D67BE1142}"/>
              </a:ext>
            </a:extLst>
          </p:cNvPr>
          <p:cNvGrpSpPr/>
          <p:nvPr/>
        </p:nvGrpSpPr>
        <p:grpSpPr>
          <a:xfrm>
            <a:off x="6787347" y="5322709"/>
            <a:ext cx="2660702" cy="735807"/>
            <a:chOff x="1879600" y="4263057"/>
            <a:chExt cx="2660702" cy="7358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95924F8-76AD-49D0-80A0-026CD21C8F86}"/>
                </a:ext>
              </a:extLst>
            </p:cNvPr>
            <p:cNvSpPr txBox="1"/>
            <p:nvPr/>
          </p:nvSpPr>
          <p:spPr>
            <a:xfrm>
              <a:off x="1879600" y="4263057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Fit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Interview</a:t>
              </a:r>
              <a:endParaRPr lang="ko-KR" altLang="en-US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E982DA-3DF3-4510-80F9-931E3D377F86}"/>
                </a:ext>
              </a:extLst>
            </p:cNvPr>
            <p:cNvSpPr txBox="1"/>
            <p:nvPr/>
          </p:nvSpPr>
          <p:spPr>
            <a:xfrm>
              <a:off x="1976780" y="4691087"/>
              <a:ext cx="2563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지원</a:t>
              </a:r>
              <a:r>
                <a:rPr lang="en-US" altLang="ko-KR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서류를 토대로 한 지원자 파악</a:t>
              </a: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A21CB0C2-2817-453D-B253-5697A6EB14C8}"/>
              </a:ext>
            </a:extLst>
          </p:cNvPr>
          <p:cNvGrpSpPr/>
          <p:nvPr/>
        </p:nvGrpSpPr>
        <p:grpSpPr>
          <a:xfrm>
            <a:off x="6787347" y="4560934"/>
            <a:ext cx="3212135" cy="735807"/>
            <a:chOff x="1879600" y="4263057"/>
            <a:chExt cx="3212135" cy="735807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0AB0E51-B28A-4355-8F81-01E82B6FA748}"/>
                </a:ext>
              </a:extLst>
            </p:cNvPr>
            <p:cNvSpPr txBox="1"/>
            <p:nvPr/>
          </p:nvSpPr>
          <p:spPr>
            <a:xfrm>
              <a:off x="1879600" y="4263057"/>
              <a:ext cx="1763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Guesstimation</a:t>
              </a:r>
              <a:endParaRPr lang="ko-KR" altLang="en-US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927BE67-342A-4D14-BA87-CFB2D026744F}"/>
                </a:ext>
              </a:extLst>
            </p:cNvPr>
            <p:cNvSpPr txBox="1"/>
            <p:nvPr/>
          </p:nvSpPr>
          <p:spPr>
            <a:xfrm>
              <a:off x="1976780" y="4691087"/>
              <a:ext cx="3114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문제에 대한 논리적 해석 및 접근 방식 파악</a:t>
              </a:r>
            </a:p>
          </p:txBody>
        </p: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F326D874-F015-4775-BD50-D43924D9177E}"/>
              </a:ext>
            </a:extLst>
          </p:cNvPr>
          <p:cNvGrpSpPr/>
          <p:nvPr/>
        </p:nvGrpSpPr>
        <p:grpSpPr>
          <a:xfrm>
            <a:off x="1756904" y="4497864"/>
            <a:ext cx="3686624" cy="1711764"/>
            <a:chOff x="1879600" y="4263057"/>
            <a:chExt cx="3686624" cy="171176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CA20B20-414B-4C06-A378-F6CE8844DC0A}"/>
                </a:ext>
              </a:extLst>
            </p:cNvPr>
            <p:cNvSpPr txBox="1"/>
            <p:nvPr/>
          </p:nvSpPr>
          <p:spPr>
            <a:xfrm>
              <a:off x="1879600" y="4263057"/>
              <a:ext cx="1761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Case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Interview</a:t>
              </a:r>
              <a:endParaRPr lang="ko-KR" altLang="en-US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83DF9E2-654C-49B4-93D9-E1A096A253DC}"/>
                </a:ext>
              </a:extLst>
            </p:cNvPr>
            <p:cNvSpPr txBox="1"/>
            <p:nvPr/>
          </p:nvSpPr>
          <p:spPr>
            <a:xfrm>
              <a:off x="1976780" y="4691087"/>
              <a:ext cx="3589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실제</a:t>
              </a:r>
              <a:r>
                <a:rPr lang="en-US" altLang="ko-KR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MCL</a:t>
              </a:r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에서 진행하는 세션과 유사한 문제 출제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E86ED19-E3CC-4441-8AA1-6F31B58B774F}"/>
                </a:ext>
              </a:extLst>
            </p:cNvPr>
            <p:cNvSpPr txBox="1"/>
            <p:nvPr/>
          </p:nvSpPr>
          <p:spPr>
            <a:xfrm>
              <a:off x="1976780" y="5066665"/>
              <a:ext cx="19030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자료 및 데이터 활용 능력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1A9F41E-1963-40EC-8CB4-B143CF59DD26}"/>
                </a:ext>
              </a:extLst>
            </p:cNvPr>
            <p:cNvSpPr txBox="1"/>
            <p:nvPr/>
          </p:nvSpPr>
          <p:spPr>
            <a:xfrm>
              <a:off x="1976780" y="5451601"/>
              <a:ext cx="34419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적절한 데이터 분석과 논리적 사고를 통해 </a:t>
              </a:r>
              <a:endParaRPr lang="en-US" altLang="ko-KR" sz="1400" dirty="0">
                <a:solidFill>
                  <a:schemeClr val="bg1">
                    <a:lumMod val="7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  <a:p>
              <a:r>
                <a:rPr lang="ko-KR" altLang="en-US" sz="1400" dirty="0" err="1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설득력있는</a:t>
              </a:r>
              <a:r>
                <a:rPr lang="ko-KR" altLang="en-US" sz="1400" dirty="0">
                  <a:solidFill>
                    <a:schemeClr val="bg1">
                      <a:lumMod val="7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결과를 도출하기까지의 과정을 평가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5A69A37-9EBA-A828-8199-E620A1C89F61}"/>
              </a:ext>
            </a:extLst>
          </p:cNvPr>
          <p:cNvSpPr txBox="1"/>
          <p:nvPr/>
        </p:nvSpPr>
        <p:spPr>
          <a:xfrm>
            <a:off x="4524301" y="4134835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D8724D"/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OFFLINE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D088B-451A-C4D3-65E8-1396DA083A7D}"/>
              </a:ext>
            </a:extLst>
          </p:cNvPr>
          <p:cNvSpPr txBox="1"/>
          <p:nvPr/>
        </p:nvSpPr>
        <p:spPr>
          <a:xfrm>
            <a:off x="6799514" y="6139662"/>
            <a:ext cx="19094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D8724D"/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pPr algn="l"/>
            <a:r>
              <a:rPr lang="en-US" altLang="ko-KR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*</a:t>
            </a:r>
            <a:r>
              <a:rPr lang="ko-KR" altLang="en-US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합격자 발표</a:t>
            </a:r>
            <a:r>
              <a:rPr lang="en-US" altLang="ko-KR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2/28 23</a:t>
            </a:r>
            <a:r>
              <a:rPr lang="ko-KR" altLang="en-US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시 예정</a:t>
            </a:r>
            <a:endParaRPr lang="en-US" altLang="ko-KR" sz="110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EABFD-BBCF-86A4-8E47-2C10AADBBD77}"/>
              </a:ext>
            </a:extLst>
          </p:cNvPr>
          <p:cNvSpPr txBox="1"/>
          <p:nvPr/>
        </p:nvSpPr>
        <p:spPr>
          <a:xfrm>
            <a:off x="1756904" y="6288252"/>
            <a:ext cx="18229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D8724D"/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pPr algn="l"/>
            <a:r>
              <a:rPr lang="en-US" altLang="ko-KR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*</a:t>
            </a:r>
            <a:r>
              <a:rPr lang="ko-KR" altLang="en-US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합격자 발표</a:t>
            </a:r>
            <a:r>
              <a:rPr lang="en-US" altLang="ko-KR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3/1 23</a:t>
            </a:r>
            <a:r>
              <a:rPr lang="ko-KR" altLang="en-US" sz="11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시 예정</a:t>
            </a:r>
            <a:endParaRPr lang="en-US" altLang="ko-KR" sz="110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D1B4B447-3240-9B6D-967A-E4073296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31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236" name="그룹 235">
            <a:extLst>
              <a:ext uri="{FF2B5EF4-FFF2-40B4-BE49-F238E27FC236}">
                <a16:creationId xmlns:a16="http://schemas.microsoft.com/office/drawing/2014/main" id="{1C4DCFCE-264B-F934-75C6-DB4B5396ACCB}"/>
              </a:ext>
            </a:extLst>
          </p:cNvPr>
          <p:cNvGrpSpPr/>
          <p:nvPr/>
        </p:nvGrpSpPr>
        <p:grpSpPr>
          <a:xfrm>
            <a:off x="984414" y="980330"/>
            <a:ext cx="10149261" cy="622224"/>
            <a:chOff x="992060" y="1414670"/>
            <a:chExt cx="10149261" cy="622224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D89AC7AC-D204-40BE-B98D-B64AD5E3E848}"/>
                </a:ext>
              </a:extLst>
            </p:cNvPr>
            <p:cNvSpPr/>
            <p:nvPr/>
          </p:nvSpPr>
          <p:spPr>
            <a:xfrm>
              <a:off x="6858706" y="1418150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7FDDC03-16C1-48A0-9A50-9D85AB9B3C99}"/>
                </a:ext>
              </a:extLst>
            </p:cNvPr>
            <p:cNvSpPr/>
            <p:nvPr/>
          </p:nvSpPr>
          <p:spPr>
            <a:xfrm>
              <a:off x="2464942" y="1418150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1895107-DF31-4E14-8785-4C5DE16E2FD4}"/>
                </a:ext>
              </a:extLst>
            </p:cNvPr>
            <p:cNvSpPr/>
            <p:nvPr/>
          </p:nvSpPr>
          <p:spPr>
            <a:xfrm>
              <a:off x="3929530" y="1418150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941CB11-E47E-44C0-97E1-4B2A50CBC84A}"/>
                </a:ext>
              </a:extLst>
            </p:cNvPr>
            <p:cNvSpPr/>
            <p:nvPr/>
          </p:nvSpPr>
          <p:spPr>
            <a:xfrm>
              <a:off x="5394118" y="1418150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F640735-C1B0-4827-A395-443DF566BF51}"/>
                </a:ext>
              </a:extLst>
            </p:cNvPr>
            <p:cNvSpPr/>
            <p:nvPr/>
          </p:nvSpPr>
          <p:spPr>
            <a:xfrm>
              <a:off x="9787882" y="1418150"/>
              <a:ext cx="1353439" cy="618744"/>
            </a:xfrm>
            <a:prstGeom prst="rect">
              <a:avLst/>
            </a:prstGeom>
            <a:noFill/>
            <a:ln w="28575">
              <a:solidFill>
                <a:srgbClr val="D87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137A21C2-4AA7-73C9-7F39-4C323010ACCB}"/>
                </a:ext>
              </a:extLst>
            </p:cNvPr>
            <p:cNvSpPr/>
            <p:nvPr/>
          </p:nvSpPr>
          <p:spPr>
            <a:xfrm>
              <a:off x="8323294" y="1418150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87CE49D-C2CF-CCFB-373B-D9EB98D745E2}"/>
                </a:ext>
              </a:extLst>
            </p:cNvPr>
            <p:cNvSpPr/>
            <p:nvPr/>
          </p:nvSpPr>
          <p:spPr>
            <a:xfrm>
              <a:off x="1000354" y="1418150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F54310F-4276-CC1A-3C3E-64D451F2CDF1}"/>
                </a:ext>
              </a:extLst>
            </p:cNvPr>
            <p:cNvSpPr txBox="1"/>
            <p:nvPr/>
          </p:nvSpPr>
          <p:spPr>
            <a:xfrm>
              <a:off x="3918394" y="1414670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2/10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016CBDF-3979-D544-8F88-65465445A57E}"/>
                </a:ext>
              </a:extLst>
            </p:cNvPr>
            <p:cNvSpPr txBox="1"/>
            <p:nvPr/>
          </p:nvSpPr>
          <p:spPr>
            <a:xfrm>
              <a:off x="5383130" y="1414670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2/11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6B9B041-57E2-130C-0046-9D565FB338D9}"/>
                </a:ext>
              </a:extLst>
            </p:cNvPr>
            <p:cNvSpPr txBox="1"/>
            <p:nvPr/>
          </p:nvSpPr>
          <p:spPr>
            <a:xfrm>
              <a:off x="9777340" y="1414670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2/14</a:t>
              </a:r>
              <a:endParaRPr lang="ko-KR" altLang="en-US" sz="12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4644C80-F203-A397-CF4D-38BC3CCB44AF}"/>
                </a:ext>
              </a:extLst>
            </p:cNvPr>
            <p:cNvSpPr txBox="1"/>
            <p:nvPr/>
          </p:nvSpPr>
          <p:spPr>
            <a:xfrm>
              <a:off x="2456795" y="1414670"/>
              <a:ext cx="441147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2/9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01D428FD-0252-2A7F-DE63-2B1ED86AEC7A}"/>
                </a:ext>
              </a:extLst>
            </p:cNvPr>
            <p:cNvSpPr txBox="1"/>
            <p:nvPr/>
          </p:nvSpPr>
          <p:spPr>
            <a:xfrm>
              <a:off x="992060" y="1414670"/>
              <a:ext cx="441147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2/8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8BAC836-2A95-9A27-5B41-A44B92583D7A}"/>
                </a:ext>
              </a:extLst>
            </p:cNvPr>
            <p:cNvSpPr txBox="1"/>
            <p:nvPr/>
          </p:nvSpPr>
          <p:spPr>
            <a:xfrm>
              <a:off x="6847866" y="1414670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2/12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7F5A6E9-B1B7-1A2A-FC77-6A59198DAEAC}"/>
                </a:ext>
              </a:extLst>
            </p:cNvPr>
            <p:cNvSpPr txBox="1"/>
            <p:nvPr/>
          </p:nvSpPr>
          <p:spPr>
            <a:xfrm>
              <a:off x="8312602" y="1414670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2/13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237" name="그룹 236">
            <a:extLst>
              <a:ext uri="{FF2B5EF4-FFF2-40B4-BE49-F238E27FC236}">
                <a16:creationId xmlns:a16="http://schemas.microsoft.com/office/drawing/2014/main" id="{91B143F4-AC3F-87A3-7CF4-F3D75338C412}"/>
              </a:ext>
            </a:extLst>
          </p:cNvPr>
          <p:cNvGrpSpPr/>
          <p:nvPr/>
        </p:nvGrpSpPr>
        <p:grpSpPr>
          <a:xfrm>
            <a:off x="981277" y="1684740"/>
            <a:ext cx="10152398" cy="622224"/>
            <a:chOff x="988923" y="2118832"/>
            <a:chExt cx="10152398" cy="622224"/>
          </a:xfrm>
        </p:grpSpPr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6FC82E61-1906-62A7-4B51-F0F5AD9B75D2}"/>
                </a:ext>
              </a:extLst>
            </p:cNvPr>
            <p:cNvSpPr/>
            <p:nvPr/>
          </p:nvSpPr>
          <p:spPr>
            <a:xfrm>
              <a:off x="6858706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67" name="직사각형 166">
              <a:extLst>
                <a:ext uri="{FF2B5EF4-FFF2-40B4-BE49-F238E27FC236}">
                  <a16:creationId xmlns:a16="http://schemas.microsoft.com/office/drawing/2014/main" id="{868C09DF-EEBC-B5B2-B784-345AE204CA48}"/>
                </a:ext>
              </a:extLst>
            </p:cNvPr>
            <p:cNvSpPr/>
            <p:nvPr/>
          </p:nvSpPr>
          <p:spPr>
            <a:xfrm>
              <a:off x="2464942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68" name="직사각형 167">
              <a:extLst>
                <a:ext uri="{FF2B5EF4-FFF2-40B4-BE49-F238E27FC236}">
                  <a16:creationId xmlns:a16="http://schemas.microsoft.com/office/drawing/2014/main" id="{241F8B23-1BDA-051F-FE1C-493D1EDFB919}"/>
                </a:ext>
              </a:extLst>
            </p:cNvPr>
            <p:cNvSpPr/>
            <p:nvPr/>
          </p:nvSpPr>
          <p:spPr>
            <a:xfrm>
              <a:off x="3929530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69" name="직사각형 168">
              <a:extLst>
                <a:ext uri="{FF2B5EF4-FFF2-40B4-BE49-F238E27FC236}">
                  <a16:creationId xmlns:a16="http://schemas.microsoft.com/office/drawing/2014/main" id="{F8C5FA32-68DF-6B23-5DB7-D0A6C3583AEE}"/>
                </a:ext>
              </a:extLst>
            </p:cNvPr>
            <p:cNvSpPr/>
            <p:nvPr/>
          </p:nvSpPr>
          <p:spPr>
            <a:xfrm>
              <a:off x="5394118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58D4E15C-63C4-1593-9236-759CF216B399}"/>
                </a:ext>
              </a:extLst>
            </p:cNvPr>
            <p:cNvSpPr/>
            <p:nvPr/>
          </p:nvSpPr>
          <p:spPr>
            <a:xfrm>
              <a:off x="9787882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82EDD2FE-39DC-3F4A-9BFC-E7E50A234527}"/>
                </a:ext>
              </a:extLst>
            </p:cNvPr>
            <p:cNvSpPr/>
            <p:nvPr/>
          </p:nvSpPr>
          <p:spPr>
            <a:xfrm>
              <a:off x="8323294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36E8E178-51F5-5200-FA33-3C22D6993122}"/>
                </a:ext>
              </a:extLst>
            </p:cNvPr>
            <p:cNvSpPr/>
            <p:nvPr/>
          </p:nvSpPr>
          <p:spPr>
            <a:xfrm>
              <a:off x="1000354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18B712CB-255F-5099-253A-C1B9F09C86D0}"/>
                </a:ext>
              </a:extLst>
            </p:cNvPr>
            <p:cNvSpPr txBox="1"/>
            <p:nvPr/>
          </p:nvSpPr>
          <p:spPr>
            <a:xfrm>
              <a:off x="3918394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2/17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3ACB385-D404-FEC2-DB19-8918F7D6CFD7}"/>
                </a:ext>
              </a:extLst>
            </p:cNvPr>
            <p:cNvSpPr txBox="1"/>
            <p:nvPr/>
          </p:nvSpPr>
          <p:spPr>
            <a:xfrm>
              <a:off x="5383130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2/18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42EE9C5-06D5-E68A-6630-299FBA2D57F8}"/>
                </a:ext>
              </a:extLst>
            </p:cNvPr>
            <p:cNvSpPr txBox="1"/>
            <p:nvPr/>
          </p:nvSpPr>
          <p:spPr>
            <a:xfrm>
              <a:off x="9777340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2/21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D1DEB38F-3AFC-6F27-0018-793976150A4F}"/>
                </a:ext>
              </a:extLst>
            </p:cNvPr>
            <p:cNvSpPr txBox="1"/>
            <p:nvPr/>
          </p:nvSpPr>
          <p:spPr>
            <a:xfrm>
              <a:off x="2453658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2/16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4D1875A4-6D85-F9E2-F4D4-9024951FC60C}"/>
                </a:ext>
              </a:extLst>
            </p:cNvPr>
            <p:cNvSpPr txBox="1"/>
            <p:nvPr/>
          </p:nvSpPr>
          <p:spPr>
            <a:xfrm>
              <a:off x="988923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2/15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99A2912-23C0-1E91-D97C-F3E39B78B84C}"/>
                </a:ext>
              </a:extLst>
            </p:cNvPr>
            <p:cNvSpPr txBox="1"/>
            <p:nvPr/>
          </p:nvSpPr>
          <p:spPr>
            <a:xfrm>
              <a:off x="6847866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2/19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2CED1946-083A-EC76-9021-C4B522D9BB99}"/>
                </a:ext>
              </a:extLst>
            </p:cNvPr>
            <p:cNvSpPr txBox="1"/>
            <p:nvPr/>
          </p:nvSpPr>
          <p:spPr>
            <a:xfrm>
              <a:off x="8312602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2/20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8E5C99-115F-1D92-DEEC-026A0869DD7F}"/>
              </a:ext>
            </a:extLst>
          </p:cNvPr>
          <p:cNvSpPr txBox="1"/>
          <p:nvPr/>
        </p:nvSpPr>
        <p:spPr>
          <a:xfrm>
            <a:off x="6772904" y="4175256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D8724D"/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OFFLINE</a:t>
            </a:r>
          </a:p>
        </p:txBody>
      </p:sp>
      <p:grpSp>
        <p:nvGrpSpPr>
          <p:cNvPr id="240" name="그룹 239">
            <a:extLst>
              <a:ext uri="{FF2B5EF4-FFF2-40B4-BE49-F238E27FC236}">
                <a16:creationId xmlns:a16="http://schemas.microsoft.com/office/drawing/2014/main" id="{818036FB-1A36-57BB-5938-7B973C866E4C}"/>
              </a:ext>
            </a:extLst>
          </p:cNvPr>
          <p:cNvGrpSpPr/>
          <p:nvPr/>
        </p:nvGrpSpPr>
        <p:grpSpPr>
          <a:xfrm>
            <a:off x="981277" y="2389150"/>
            <a:ext cx="10152398" cy="622224"/>
            <a:chOff x="988923" y="2118832"/>
            <a:chExt cx="10152398" cy="622224"/>
          </a:xfrm>
        </p:grpSpPr>
        <p:sp>
          <p:nvSpPr>
            <p:cNvPr id="241" name="직사각형 240">
              <a:extLst>
                <a:ext uri="{FF2B5EF4-FFF2-40B4-BE49-F238E27FC236}">
                  <a16:creationId xmlns:a16="http://schemas.microsoft.com/office/drawing/2014/main" id="{259B7366-89C9-F531-1DCD-7844B9DE9DB3}"/>
                </a:ext>
              </a:extLst>
            </p:cNvPr>
            <p:cNvSpPr/>
            <p:nvPr/>
          </p:nvSpPr>
          <p:spPr>
            <a:xfrm>
              <a:off x="6858706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2" name="직사각형 241">
              <a:extLst>
                <a:ext uri="{FF2B5EF4-FFF2-40B4-BE49-F238E27FC236}">
                  <a16:creationId xmlns:a16="http://schemas.microsoft.com/office/drawing/2014/main" id="{EFFEE9A5-7107-9E63-BDC6-603E44B660C4}"/>
                </a:ext>
              </a:extLst>
            </p:cNvPr>
            <p:cNvSpPr/>
            <p:nvPr/>
          </p:nvSpPr>
          <p:spPr>
            <a:xfrm>
              <a:off x="2464942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3" name="직사각형 242">
              <a:extLst>
                <a:ext uri="{FF2B5EF4-FFF2-40B4-BE49-F238E27FC236}">
                  <a16:creationId xmlns:a16="http://schemas.microsoft.com/office/drawing/2014/main" id="{F3198201-9822-0EB1-D6BD-CCD9CF895C46}"/>
                </a:ext>
              </a:extLst>
            </p:cNvPr>
            <p:cNvSpPr/>
            <p:nvPr/>
          </p:nvSpPr>
          <p:spPr>
            <a:xfrm>
              <a:off x="3929530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4" name="직사각형 243">
              <a:extLst>
                <a:ext uri="{FF2B5EF4-FFF2-40B4-BE49-F238E27FC236}">
                  <a16:creationId xmlns:a16="http://schemas.microsoft.com/office/drawing/2014/main" id="{B91AF634-ED2E-54FB-876A-0702B64385D5}"/>
                </a:ext>
              </a:extLst>
            </p:cNvPr>
            <p:cNvSpPr/>
            <p:nvPr/>
          </p:nvSpPr>
          <p:spPr>
            <a:xfrm>
              <a:off x="5394118" y="2122312"/>
              <a:ext cx="1353439" cy="618744"/>
            </a:xfrm>
            <a:prstGeom prst="rect">
              <a:avLst/>
            </a:prstGeom>
            <a:noFill/>
            <a:ln w="28575">
              <a:solidFill>
                <a:srgbClr val="D87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5" name="직사각형 244">
              <a:extLst>
                <a:ext uri="{FF2B5EF4-FFF2-40B4-BE49-F238E27FC236}">
                  <a16:creationId xmlns:a16="http://schemas.microsoft.com/office/drawing/2014/main" id="{88A58FF4-80B2-7C9B-5745-13E6F047C281}"/>
                </a:ext>
              </a:extLst>
            </p:cNvPr>
            <p:cNvSpPr/>
            <p:nvPr/>
          </p:nvSpPr>
          <p:spPr>
            <a:xfrm>
              <a:off x="9787882" y="2122312"/>
              <a:ext cx="1353439" cy="618744"/>
            </a:xfrm>
            <a:prstGeom prst="rect">
              <a:avLst/>
            </a:prstGeom>
            <a:noFill/>
            <a:ln w="28575">
              <a:solidFill>
                <a:srgbClr val="D87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6" name="직사각형 245">
              <a:extLst>
                <a:ext uri="{FF2B5EF4-FFF2-40B4-BE49-F238E27FC236}">
                  <a16:creationId xmlns:a16="http://schemas.microsoft.com/office/drawing/2014/main" id="{CC2E4613-3A04-29B2-9309-A43B1863B5F7}"/>
                </a:ext>
              </a:extLst>
            </p:cNvPr>
            <p:cNvSpPr/>
            <p:nvPr/>
          </p:nvSpPr>
          <p:spPr>
            <a:xfrm>
              <a:off x="8323294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7" name="직사각형 246">
              <a:extLst>
                <a:ext uri="{FF2B5EF4-FFF2-40B4-BE49-F238E27FC236}">
                  <a16:creationId xmlns:a16="http://schemas.microsoft.com/office/drawing/2014/main" id="{0760D408-8DF5-4B24-F6FE-F322E316A88A}"/>
                </a:ext>
              </a:extLst>
            </p:cNvPr>
            <p:cNvSpPr/>
            <p:nvPr/>
          </p:nvSpPr>
          <p:spPr>
            <a:xfrm>
              <a:off x="1000354" y="2122312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EC735315-EF39-CEC0-BEF2-A52F8CBF6384}"/>
                </a:ext>
              </a:extLst>
            </p:cNvPr>
            <p:cNvSpPr txBox="1"/>
            <p:nvPr/>
          </p:nvSpPr>
          <p:spPr>
            <a:xfrm>
              <a:off x="3918394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2/24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82B625AE-37DD-DC76-8385-E772612FE6EF}"/>
                </a:ext>
              </a:extLst>
            </p:cNvPr>
            <p:cNvSpPr txBox="1"/>
            <p:nvPr/>
          </p:nvSpPr>
          <p:spPr>
            <a:xfrm>
              <a:off x="5383130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2/25</a:t>
              </a:r>
              <a:endParaRPr lang="ko-KR" altLang="en-US" sz="12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AA92688C-3300-C736-8CAE-F4A9EF1A27FC}"/>
                </a:ext>
              </a:extLst>
            </p:cNvPr>
            <p:cNvSpPr txBox="1"/>
            <p:nvPr/>
          </p:nvSpPr>
          <p:spPr>
            <a:xfrm>
              <a:off x="9777340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2/28</a:t>
              </a:r>
              <a:endParaRPr lang="ko-KR" altLang="en-US" sz="12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F1911B45-7B0E-2DF4-FFBC-58282E425106}"/>
                </a:ext>
              </a:extLst>
            </p:cNvPr>
            <p:cNvSpPr txBox="1"/>
            <p:nvPr/>
          </p:nvSpPr>
          <p:spPr>
            <a:xfrm>
              <a:off x="2453658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2/23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100C1D0C-B251-58D7-6B77-A037F0B5942A}"/>
                </a:ext>
              </a:extLst>
            </p:cNvPr>
            <p:cNvSpPr txBox="1"/>
            <p:nvPr/>
          </p:nvSpPr>
          <p:spPr>
            <a:xfrm>
              <a:off x="988923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2/22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8FBAFB6E-6D98-A784-5697-7175C053485B}"/>
                </a:ext>
              </a:extLst>
            </p:cNvPr>
            <p:cNvSpPr txBox="1"/>
            <p:nvPr/>
          </p:nvSpPr>
          <p:spPr>
            <a:xfrm>
              <a:off x="6847866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2/26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7EFABC55-757C-6E51-E9CA-FA7C65F3F986}"/>
                </a:ext>
              </a:extLst>
            </p:cNvPr>
            <p:cNvSpPr txBox="1"/>
            <p:nvPr/>
          </p:nvSpPr>
          <p:spPr>
            <a:xfrm>
              <a:off x="8312602" y="2118832"/>
              <a:ext cx="535724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2/27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272" name="그룹 271">
            <a:extLst>
              <a:ext uri="{FF2B5EF4-FFF2-40B4-BE49-F238E27FC236}">
                <a16:creationId xmlns:a16="http://schemas.microsoft.com/office/drawing/2014/main" id="{37CC7E91-053F-BE18-A64F-7A66F240C79C}"/>
              </a:ext>
            </a:extLst>
          </p:cNvPr>
          <p:cNvGrpSpPr/>
          <p:nvPr/>
        </p:nvGrpSpPr>
        <p:grpSpPr>
          <a:xfrm>
            <a:off x="984414" y="3093559"/>
            <a:ext cx="10149261" cy="622224"/>
            <a:chOff x="984414" y="3093559"/>
            <a:chExt cx="10149261" cy="622224"/>
          </a:xfrm>
        </p:grpSpPr>
        <p:sp>
          <p:nvSpPr>
            <p:cNvPr id="256" name="직사각형 255">
              <a:extLst>
                <a:ext uri="{FF2B5EF4-FFF2-40B4-BE49-F238E27FC236}">
                  <a16:creationId xmlns:a16="http://schemas.microsoft.com/office/drawing/2014/main" id="{E02D67B5-C898-1FFA-E563-7781D967A60C}"/>
                </a:ext>
              </a:extLst>
            </p:cNvPr>
            <p:cNvSpPr/>
            <p:nvPr/>
          </p:nvSpPr>
          <p:spPr>
            <a:xfrm>
              <a:off x="6851060" y="3097039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7" name="직사각형 256">
              <a:extLst>
                <a:ext uri="{FF2B5EF4-FFF2-40B4-BE49-F238E27FC236}">
                  <a16:creationId xmlns:a16="http://schemas.microsoft.com/office/drawing/2014/main" id="{FFDFEE26-C250-2AA5-5B6A-0DB6F410F47D}"/>
                </a:ext>
              </a:extLst>
            </p:cNvPr>
            <p:cNvSpPr/>
            <p:nvPr/>
          </p:nvSpPr>
          <p:spPr>
            <a:xfrm>
              <a:off x="2457296" y="3097039"/>
              <a:ext cx="1353439" cy="618744"/>
            </a:xfrm>
            <a:prstGeom prst="rect">
              <a:avLst/>
            </a:prstGeom>
            <a:noFill/>
            <a:ln w="28575">
              <a:solidFill>
                <a:srgbClr val="D87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8" name="직사각형 257">
              <a:extLst>
                <a:ext uri="{FF2B5EF4-FFF2-40B4-BE49-F238E27FC236}">
                  <a16:creationId xmlns:a16="http://schemas.microsoft.com/office/drawing/2014/main" id="{A17A27D4-FEF7-3FFC-81B4-39D4B912186A}"/>
                </a:ext>
              </a:extLst>
            </p:cNvPr>
            <p:cNvSpPr/>
            <p:nvPr/>
          </p:nvSpPr>
          <p:spPr>
            <a:xfrm>
              <a:off x="3921884" y="3097039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59" name="직사각형 258">
              <a:extLst>
                <a:ext uri="{FF2B5EF4-FFF2-40B4-BE49-F238E27FC236}">
                  <a16:creationId xmlns:a16="http://schemas.microsoft.com/office/drawing/2014/main" id="{CC27B1F4-63E4-869D-3D07-F90E7265E3A8}"/>
                </a:ext>
              </a:extLst>
            </p:cNvPr>
            <p:cNvSpPr/>
            <p:nvPr/>
          </p:nvSpPr>
          <p:spPr>
            <a:xfrm>
              <a:off x="5386472" y="3097039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0" name="직사각형 259">
              <a:extLst>
                <a:ext uri="{FF2B5EF4-FFF2-40B4-BE49-F238E27FC236}">
                  <a16:creationId xmlns:a16="http://schemas.microsoft.com/office/drawing/2014/main" id="{B6A17103-DA45-B250-FEC0-D2AC074D97A2}"/>
                </a:ext>
              </a:extLst>
            </p:cNvPr>
            <p:cNvSpPr/>
            <p:nvPr/>
          </p:nvSpPr>
          <p:spPr>
            <a:xfrm>
              <a:off x="9780236" y="3097039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1" name="직사각형 260">
              <a:extLst>
                <a:ext uri="{FF2B5EF4-FFF2-40B4-BE49-F238E27FC236}">
                  <a16:creationId xmlns:a16="http://schemas.microsoft.com/office/drawing/2014/main" id="{E4249127-0DEE-6F5F-1601-C879A3C83F13}"/>
                </a:ext>
              </a:extLst>
            </p:cNvPr>
            <p:cNvSpPr/>
            <p:nvPr/>
          </p:nvSpPr>
          <p:spPr>
            <a:xfrm>
              <a:off x="8315648" y="3097039"/>
              <a:ext cx="1353439" cy="61874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2" name="직사각형 261">
              <a:extLst>
                <a:ext uri="{FF2B5EF4-FFF2-40B4-BE49-F238E27FC236}">
                  <a16:creationId xmlns:a16="http://schemas.microsoft.com/office/drawing/2014/main" id="{FD6CAE7A-CE7B-CA86-8EB3-6B1F5848827A}"/>
                </a:ext>
              </a:extLst>
            </p:cNvPr>
            <p:cNvSpPr/>
            <p:nvPr/>
          </p:nvSpPr>
          <p:spPr>
            <a:xfrm>
              <a:off x="992708" y="3097039"/>
              <a:ext cx="1353439" cy="618744"/>
            </a:xfrm>
            <a:prstGeom prst="rect">
              <a:avLst/>
            </a:prstGeom>
            <a:noFill/>
            <a:ln w="28575">
              <a:solidFill>
                <a:srgbClr val="D87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FAE3610E-65E7-2EAC-B45B-C95F6A0318F8}"/>
                </a:ext>
              </a:extLst>
            </p:cNvPr>
            <p:cNvSpPr txBox="1"/>
            <p:nvPr/>
          </p:nvSpPr>
          <p:spPr>
            <a:xfrm>
              <a:off x="3909555" y="3093559"/>
              <a:ext cx="44114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3/3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42783DD0-A658-56C3-AB14-C3DB6C7CFC80}"/>
                </a:ext>
              </a:extLst>
            </p:cNvPr>
            <p:cNvSpPr txBox="1"/>
            <p:nvPr/>
          </p:nvSpPr>
          <p:spPr>
            <a:xfrm>
              <a:off x="5372125" y="3093559"/>
              <a:ext cx="44114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3/4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3AF6F63B-0A82-6BE8-316B-8E67E4872D5B}"/>
                </a:ext>
              </a:extLst>
            </p:cNvPr>
            <p:cNvSpPr txBox="1"/>
            <p:nvPr/>
          </p:nvSpPr>
          <p:spPr>
            <a:xfrm>
              <a:off x="9759833" y="3093559"/>
              <a:ext cx="44114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3/7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4BCAE031-C2BC-6716-28FB-26CF8E0E0FCB}"/>
                </a:ext>
              </a:extLst>
            </p:cNvPr>
            <p:cNvSpPr txBox="1"/>
            <p:nvPr/>
          </p:nvSpPr>
          <p:spPr>
            <a:xfrm>
              <a:off x="2446984" y="3093559"/>
              <a:ext cx="441147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3/2</a:t>
              </a:r>
              <a:endParaRPr lang="ko-KR" altLang="en-US" sz="12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3F9F172-079F-4E35-DCEA-153445C7BA1D}"/>
                </a:ext>
              </a:extLst>
            </p:cNvPr>
            <p:cNvSpPr txBox="1"/>
            <p:nvPr/>
          </p:nvSpPr>
          <p:spPr>
            <a:xfrm>
              <a:off x="984414" y="3093559"/>
              <a:ext cx="441147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D8724D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3/1</a:t>
              </a:r>
              <a:endParaRPr lang="ko-KR" altLang="en-US" sz="12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259C1A9A-FCCD-3FF6-2CE4-AC79FB2223D6}"/>
                </a:ext>
              </a:extLst>
            </p:cNvPr>
            <p:cNvSpPr txBox="1"/>
            <p:nvPr/>
          </p:nvSpPr>
          <p:spPr>
            <a:xfrm>
              <a:off x="6834695" y="3093559"/>
              <a:ext cx="44114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3/5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8A0A114C-14CE-B647-D9CA-802699758DEA}"/>
                </a:ext>
              </a:extLst>
            </p:cNvPr>
            <p:cNvSpPr txBox="1"/>
            <p:nvPr/>
          </p:nvSpPr>
          <p:spPr>
            <a:xfrm>
              <a:off x="8297265" y="3093559"/>
              <a:ext cx="44114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3/6</a:t>
              </a:r>
              <a:endParaRPr lang="ko-KR" altLang="en-US" sz="12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271" name="TextBox 270">
            <a:extLst>
              <a:ext uri="{FF2B5EF4-FFF2-40B4-BE49-F238E27FC236}">
                <a16:creationId xmlns:a16="http://schemas.microsoft.com/office/drawing/2014/main" id="{FB969C75-C2FF-B4D0-6284-C32C4E869855}"/>
              </a:ext>
            </a:extLst>
          </p:cNvPr>
          <p:cNvSpPr txBox="1"/>
          <p:nvPr/>
        </p:nvSpPr>
        <p:spPr>
          <a:xfrm>
            <a:off x="9642643" y="1231098"/>
            <a:ext cx="1637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서류 접수 시작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B6FFE360-36F9-7F56-7982-50D552601793}"/>
              </a:ext>
            </a:extLst>
          </p:cNvPr>
          <p:cNvSpPr txBox="1"/>
          <p:nvPr/>
        </p:nvSpPr>
        <p:spPr>
          <a:xfrm>
            <a:off x="5659613" y="2546264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서류마감</a:t>
            </a:r>
            <a:endParaRPr lang="en-US" altLang="ko-KR" sz="1400" dirty="0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en-US" altLang="ko-KR" sz="10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(PM 11:59)</a:t>
            </a:r>
            <a:endParaRPr lang="ko-KR" altLang="en-US" sz="1000" dirty="0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BECBFBA-7964-8EF6-D542-C2B53FD186CA}"/>
              </a:ext>
            </a:extLst>
          </p:cNvPr>
          <p:cNvSpPr txBox="1"/>
          <p:nvPr/>
        </p:nvSpPr>
        <p:spPr>
          <a:xfrm>
            <a:off x="10046937" y="2623207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r>
              <a:rPr lang="ko-KR" altLang="en-US" sz="1400" dirty="0">
                <a:solidFill>
                  <a:srgbClr val="D8724D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차 면접</a:t>
            </a:r>
            <a:endParaRPr lang="en-US" altLang="ko-KR" sz="1400" dirty="0">
              <a:solidFill>
                <a:srgbClr val="D8724D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10348844-5367-0E2A-F6FA-2185729A76FE}"/>
              </a:ext>
            </a:extLst>
          </p:cNvPr>
          <p:cNvSpPr txBox="1"/>
          <p:nvPr/>
        </p:nvSpPr>
        <p:spPr>
          <a:xfrm>
            <a:off x="1296861" y="3275111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D8724D"/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차 면접</a:t>
            </a:r>
            <a:endParaRPr lang="en-US" altLang="ko-KR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BAE83F3E-F3BA-149D-9DBF-B0C684B1C393}"/>
              </a:ext>
            </a:extLst>
          </p:cNvPr>
          <p:cNvSpPr txBox="1"/>
          <p:nvPr/>
        </p:nvSpPr>
        <p:spPr>
          <a:xfrm>
            <a:off x="2699679" y="3236192"/>
            <a:ext cx="9348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D8724D"/>
                </a:solidFill>
                <a:latin typeface="a고딕10" panose="02020600000000000000" pitchFamily="18" charset="-127"/>
                <a:ea typeface="a고딕10" panose="02020600000000000000" pitchFamily="18" charset="-127"/>
              </a:defRPr>
            </a:lvl1pPr>
          </a:lstStyle>
          <a:p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활동 시작</a:t>
            </a:r>
            <a:endParaRPr lang="en-US" altLang="ko-KR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r>
              <a:rPr lang="en-US" altLang="ko-KR" sz="1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오리엔테이션</a:t>
            </a:r>
            <a:r>
              <a:rPr lang="en-US" altLang="ko-KR" sz="10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271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5262130" y="2921168"/>
            <a:ext cx="1667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FAQ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96D323C-18DC-F5A2-F29A-F343B0D4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32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356409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5262130" y="687254"/>
            <a:ext cx="1667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FAQ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0A33D-8944-744D-B020-9ADB7FF1103D}"/>
              </a:ext>
            </a:extLst>
          </p:cNvPr>
          <p:cNvSpPr txBox="1"/>
          <p:nvPr/>
        </p:nvSpPr>
        <p:spPr>
          <a:xfrm>
            <a:off x="5384908" y="2117780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err="1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리크루팅</a:t>
            </a:r>
            <a:endParaRPr lang="ko-KR" altLang="en-US" sz="280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C40C4EC-E1D0-2433-5352-463F802E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33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7BE6C-E854-5184-5BAF-56D579E08E6A}"/>
              </a:ext>
            </a:extLst>
          </p:cNvPr>
          <p:cNvSpPr txBox="1"/>
          <p:nvPr/>
        </p:nvSpPr>
        <p:spPr>
          <a:xfrm>
            <a:off x="2175794" y="3158198"/>
            <a:ext cx="8004115" cy="1856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타 대외활동 경력이 없거나 부족하면 선발에 불리한지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서류에서 가장 중요하게 보는 평가요소가 무엇인가요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마케팅 직무 관련 스펙이 없다면 어떤 스킬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성격 위주로 어필하면 좋을까요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6447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5262130" y="687254"/>
            <a:ext cx="1667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FAQ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0A33D-8944-744D-B020-9ADB7FF1103D}"/>
              </a:ext>
            </a:extLst>
          </p:cNvPr>
          <p:cNvSpPr txBox="1"/>
          <p:nvPr/>
        </p:nvSpPr>
        <p:spPr>
          <a:xfrm>
            <a:off x="5340024" y="2117780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필요 역량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6922A-82DC-484B-939E-82888D4BA6D7}"/>
              </a:ext>
            </a:extLst>
          </p:cNvPr>
          <p:cNvSpPr txBox="1"/>
          <p:nvPr/>
        </p:nvSpPr>
        <p:spPr>
          <a:xfrm>
            <a:off x="2003352" y="3237910"/>
            <a:ext cx="8185254" cy="3087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학회원이 되기 위해 기본적으로 요구되는 역량이 있다면 무엇인지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MCL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의 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4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가지 가치 중 어떤 것이 가장 중요한지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선발 과정에서 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ppt 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역량이 중요한지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 algn="ctr">
              <a:lnSpc>
                <a:spcPct val="200000"/>
              </a:lnSpc>
            </a:pPr>
            <a:endParaRPr lang="en-US" altLang="ko-KR" sz="2000" dirty="0">
              <a:solidFill>
                <a:schemeClr val="bg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  <a:p>
            <a:pPr algn="ctr">
              <a:lnSpc>
                <a:spcPct val="200000"/>
              </a:lnSpc>
            </a:pPr>
            <a:endParaRPr lang="en-US" altLang="ko-KR" sz="200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F715525-6FF9-D7B2-4B82-767879A6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34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8027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5262131" y="687254"/>
            <a:ext cx="1667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FAQ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B66B7-B0F6-3B49-B977-9723E0B58388}"/>
              </a:ext>
            </a:extLst>
          </p:cNvPr>
          <p:cNvSpPr txBox="1"/>
          <p:nvPr/>
        </p:nvSpPr>
        <p:spPr>
          <a:xfrm>
            <a:off x="5340026" y="2117780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활동 내용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FE251-BEC7-19F0-046E-474C8FEF2201}"/>
              </a:ext>
            </a:extLst>
          </p:cNvPr>
          <p:cNvSpPr txBox="1"/>
          <p:nvPr/>
        </p:nvSpPr>
        <p:spPr>
          <a:xfrm>
            <a:off x="2751169" y="3228945"/>
            <a:ext cx="6689652" cy="185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산학 프로젝트가 이후 취업 준비 과정에서 활용할 수 있도록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</a:p>
          <a:p>
            <a:pPr algn="ctr">
              <a:lnSpc>
                <a:spcPct val="20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수치로 설명 가능한 성과를 만들어볼 수 있는 구조인지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실무진으로부터 어떤 수준의 피드백을 받는지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9BE58E1-9250-A65C-E86B-89085938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35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4498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5262131" y="687254"/>
            <a:ext cx="1667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FAQ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3BC71-0044-F543-9F3B-4B36419C0CEE}"/>
              </a:ext>
            </a:extLst>
          </p:cNvPr>
          <p:cNvSpPr txBox="1"/>
          <p:nvPr/>
        </p:nvSpPr>
        <p:spPr>
          <a:xfrm>
            <a:off x="5340025" y="2117780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활동 방식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3C9BE9-65A9-CB2C-000F-71B1FF5BBA24}"/>
              </a:ext>
            </a:extLst>
          </p:cNvPr>
          <p:cNvSpPr txBox="1"/>
          <p:nvPr/>
        </p:nvSpPr>
        <p:spPr>
          <a:xfrm>
            <a:off x="2303113" y="3175157"/>
            <a:ext cx="7585730" cy="1856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토요일 정규세션 진행 시간과 장소는 어떻게 되나요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평균적으로 주당 몇 시간 정도의 개인 투입 시간이 필요한지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구체적인 활동 방식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대면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lang="ko-KR" altLang="en-US" sz="2000" dirty="0" err="1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비대면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과 시간이 궁금합니다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EAAF136-4870-2449-03D9-888924A6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36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0798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5262131" y="687254"/>
            <a:ext cx="1667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FAQ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3BC71-0044-F543-9F3B-4B36419C0CEE}"/>
              </a:ext>
            </a:extLst>
          </p:cNvPr>
          <p:cNvSpPr txBox="1"/>
          <p:nvPr/>
        </p:nvSpPr>
        <p:spPr>
          <a:xfrm>
            <a:off x="5694289" y="2117780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기타</a:t>
            </a:r>
            <a:endParaRPr lang="en-US" altLang="ko-KR" sz="2800" dirty="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904E6-3876-9F06-068B-E5999533B76D}"/>
              </a:ext>
            </a:extLst>
          </p:cNvPr>
          <p:cNvSpPr txBox="1"/>
          <p:nvPr/>
        </p:nvSpPr>
        <p:spPr>
          <a:xfrm>
            <a:off x="3359492" y="3055863"/>
            <a:ext cx="5472973" cy="1856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차 면접과 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2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차 면접 시간대는 어떻게 되나요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4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학년 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학기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/2</a:t>
            </a: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학기 예정자여도 괜찮을까요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수료 혹은 유예 상태여도 지원에 문제가 없을까요</a:t>
            </a:r>
            <a:r>
              <a:rPr lang="en-US" altLang="ko-KR" sz="20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?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2ADA574-D298-999D-271C-98F13358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37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6350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5198138" y="2921168"/>
            <a:ext cx="1795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Q&amp;A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43D9B9-1A54-739E-C532-38C872D9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38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601307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ED20C9A-52D9-437D-BD04-9B03A7F06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760E50-1D0F-448F-9576-5DE197A12045}"/>
              </a:ext>
            </a:extLst>
          </p:cNvPr>
          <p:cNvSpPr/>
          <p:nvPr/>
        </p:nvSpPr>
        <p:spPr>
          <a:xfrm rot="10800000">
            <a:off x="-21" y="0"/>
            <a:ext cx="12192001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9263F-FE3D-4364-BB5F-1187C17F3F20}"/>
              </a:ext>
            </a:extLst>
          </p:cNvPr>
          <p:cNvSpPr txBox="1"/>
          <p:nvPr/>
        </p:nvSpPr>
        <p:spPr>
          <a:xfrm>
            <a:off x="4958490" y="2921168"/>
            <a:ext cx="2274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E.O.D</a:t>
            </a:r>
            <a:endParaRPr lang="ko-KR" altLang="en-US" sz="60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01F5059-1E6F-9E23-E723-A712E665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39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89216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F1ACFDC2-7DCE-43AD-8723-4515A878184E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7544D-5ACA-4F2C-8EAF-248E86CBBF96}"/>
              </a:ext>
            </a:extLst>
          </p:cNvPr>
          <p:cNvSpPr txBox="1"/>
          <p:nvPr/>
        </p:nvSpPr>
        <p:spPr>
          <a:xfrm>
            <a:off x="594558" y="3167390"/>
            <a:ext cx="11002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Make a </a:t>
            </a:r>
            <a:r>
              <a:rPr lang="en-US" altLang="ko-KR" sz="28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Professional Global Leader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through </a:t>
            </a:r>
            <a:r>
              <a:rPr lang="en-US" altLang="ko-KR" sz="28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Marketing Mindset</a:t>
            </a:r>
            <a:endParaRPr lang="ko-KR" altLang="en-US" sz="28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46FE7C8-F791-1DF3-1FD2-AAA475BA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4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2914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7544D-5ACA-4F2C-8EAF-248E86CBBF96}"/>
              </a:ext>
            </a:extLst>
          </p:cNvPr>
          <p:cNvSpPr txBox="1"/>
          <p:nvPr/>
        </p:nvSpPr>
        <p:spPr>
          <a:xfrm>
            <a:off x="-780" y="1681219"/>
            <a:ext cx="10650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2">
                    <a:lumMod val="10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Make a </a:t>
            </a:r>
            <a:r>
              <a:rPr lang="en-US" altLang="ko-KR" sz="28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Professional Global Leader</a:t>
            </a:r>
            <a:r>
              <a:rPr lang="en-US" altLang="ko-KR" sz="2800" dirty="0">
                <a:solidFill>
                  <a:schemeClr val="bg1">
                    <a:lumMod val="85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en-US" altLang="ko-KR" sz="2800" dirty="0" err="1">
                <a:solidFill>
                  <a:schemeClr val="bg2">
                    <a:lumMod val="10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throu</a:t>
            </a:r>
            <a:r>
              <a:rPr lang="en-US" altLang="ko-KR" sz="2800" dirty="0">
                <a:solidFill>
                  <a:schemeClr val="bg2">
                    <a:lumMod val="10000"/>
                  </a:scheme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 </a:t>
            </a:r>
            <a:r>
              <a:rPr lang="en-US" altLang="ko-KR" sz="28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Marketing Mindset</a:t>
            </a:r>
            <a:endParaRPr lang="ko-KR" altLang="en-US" sz="28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7E6139C-6451-4BC0-98A5-31E65A5EA0C9}"/>
              </a:ext>
            </a:extLst>
          </p:cNvPr>
          <p:cNvGrpSpPr/>
          <p:nvPr/>
        </p:nvGrpSpPr>
        <p:grpSpPr>
          <a:xfrm>
            <a:off x="1708315" y="2495210"/>
            <a:ext cx="2631440" cy="1273358"/>
            <a:chOff x="2270607" y="2452298"/>
            <a:chExt cx="2631440" cy="12733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1E6B61-7BF8-4E0E-B309-49370A0F7493}"/>
                </a:ext>
              </a:extLst>
            </p:cNvPr>
            <p:cNvSpPr txBox="1"/>
            <p:nvPr/>
          </p:nvSpPr>
          <p:spPr>
            <a:xfrm>
              <a:off x="2270607" y="2452298"/>
              <a:ext cx="15135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Leadership</a:t>
              </a:r>
              <a:endParaRPr lang="ko-KR" altLang="en-US" sz="2000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1069C5-4AA6-4001-A5D1-824897CE37F0}"/>
                </a:ext>
              </a:extLst>
            </p:cNvPr>
            <p:cNvSpPr txBox="1"/>
            <p:nvPr/>
          </p:nvSpPr>
          <p:spPr>
            <a:xfrm>
              <a:off x="2483967" y="2850801"/>
              <a:ext cx="2418080" cy="874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Leader</a:t>
              </a:r>
            </a:p>
            <a:p>
              <a:pPr>
                <a:lnSpc>
                  <a:spcPct val="150000"/>
                </a:lnSpc>
              </a:pPr>
              <a:r>
                <a:rPr lang="en-US" altLang="ko-KR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Communication Skill</a:t>
              </a:r>
              <a:endParaRPr lang="ko-KR" altLang="en-US" dirty="0">
                <a:solidFill>
                  <a:schemeClr val="bg1">
                    <a:lumMod val="6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85E37DF-65BE-4B4E-9B52-943AFC36AA2A}"/>
              </a:ext>
            </a:extLst>
          </p:cNvPr>
          <p:cNvGrpSpPr/>
          <p:nvPr/>
        </p:nvGrpSpPr>
        <p:grpSpPr>
          <a:xfrm>
            <a:off x="1708315" y="4059340"/>
            <a:ext cx="2387600" cy="1310675"/>
            <a:chOff x="2270607" y="4059340"/>
            <a:chExt cx="2387600" cy="13106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CC711D-AF24-4FE1-B997-0807F173165D}"/>
                </a:ext>
              </a:extLst>
            </p:cNvPr>
            <p:cNvSpPr txBox="1"/>
            <p:nvPr/>
          </p:nvSpPr>
          <p:spPr>
            <a:xfrm>
              <a:off x="2270607" y="4059340"/>
              <a:ext cx="636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Fun</a:t>
              </a:r>
              <a:endParaRPr lang="ko-KR" altLang="en-US" sz="2000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D29803-1B0D-4383-9609-A90543A5B708}"/>
                </a:ext>
              </a:extLst>
            </p:cNvPr>
            <p:cNvSpPr txBox="1"/>
            <p:nvPr/>
          </p:nvSpPr>
          <p:spPr>
            <a:xfrm>
              <a:off x="2483967" y="4495160"/>
              <a:ext cx="2174240" cy="874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Joy in Learning</a:t>
              </a:r>
              <a:br>
                <a:rPr lang="en-US" altLang="ko-KR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</a:br>
              <a:r>
                <a:rPr lang="en-US" altLang="ko-KR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Human Network</a:t>
              </a:r>
              <a:endParaRPr lang="ko-KR" altLang="en-US" dirty="0">
                <a:solidFill>
                  <a:schemeClr val="bg1">
                    <a:lumMod val="6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43EC2F0B-86BA-4FEA-AA01-39178F21687F}"/>
              </a:ext>
            </a:extLst>
          </p:cNvPr>
          <p:cNvGrpSpPr/>
          <p:nvPr/>
        </p:nvGrpSpPr>
        <p:grpSpPr>
          <a:xfrm>
            <a:off x="7523318" y="2495210"/>
            <a:ext cx="2712567" cy="1273358"/>
            <a:chOff x="8148473" y="2452298"/>
            <a:chExt cx="2712567" cy="127335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49615-B130-421A-BC66-B66629EB2B82}"/>
                </a:ext>
              </a:extLst>
            </p:cNvPr>
            <p:cNvSpPr txBox="1"/>
            <p:nvPr/>
          </p:nvSpPr>
          <p:spPr>
            <a:xfrm>
              <a:off x="8341360" y="2850801"/>
              <a:ext cx="2519680" cy="874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Structural Thinking</a:t>
              </a:r>
              <a:br>
                <a:rPr lang="en-US" altLang="ko-KR" dirty="0">
                  <a:solidFill>
                    <a:schemeClr val="bg1">
                      <a:lumMod val="6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</a:br>
              <a:r>
                <a:rPr lang="en-US" altLang="ko-KR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Intellectual Thinking</a:t>
              </a:r>
              <a:endParaRPr lang="ko-KR" altLang="en-US" dirty="0">
                <a:solidFill>
                  <a:schemeClr val="bg1">
                    <a:lumMod val="6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611A34-D9E4-4F4A-B972-FC9AF95FB1EA}"/>
                </a:ext>
              </a:extLst>
            </p:cNvPr>
            <p:cNvSpPr txBox="1"/>
            <p:nvPr/>
          </p:nvSpPr>
          <p:spPr>
            <a:xfrm>
              <a:off x="8148473" y="2452298"/>
              <a:ext cx="2127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Logical Thinking</a:t>
              </a:r>
              <a:endParaRPr lang="ko-KR" altLang="en-US" sz="2000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EA6B7AC5-ABE9-4745-AF92-C1DD888A10B9}"/>
              </a:ext>
            </a:extLst>
          </p:cNvPr>
          <p:cNvGrpSpPr/>
          <p:nvPr/>
        </p:nvGrpSpPr>
        <p:grpSpPr>
          <a:xfrm>
            <a:off x="7523318" y="4059340"/>
            <a:ext cx="2529860" cy="1310675"/>
            <a:chOff x="8148473" y="4059340"/>
            <a:chExt cx="2529860" cy="13106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8F90BC-A00D-43B9-AAD9-0AE5995E4DCF}"/>
                </a:ext>
              </a:extLst>
            </p:cNvPr>
            <p:cNvSpPr txBox="1"/>
            <p:nvPr/>
          </p:nvSpPr>
          <p:spPr>
            <a:xfrm>
              <a:off x="8341360" y="4495160"/>
              <a:ext cx="1341120" cy="874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b="0" i="0">
                  <a:solidFill>
                    <a:schemeClr val="bg1">
                      <a:lumMod val="65000"/>
                    </a:schemeClr>
                  </a:solidFill>
                  <a:effectLst/>
                  <a:latin typeface="a고딕10" panose="02020600000000000000" pitchFamily="18" charset="-127"/>
                  <a:ea typeface="a고딕10" panose="02020600000000000000" pitchFamily="18" charset="-127"/>
                </a:defRPr>
              </a:lvl1pPr>
            </a:lstStyle>
            <a:p>
              <a:r>
                <a:rPr lang="en-US" altLang="ko-KR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Openness</a:t>
              </a:r>
            </a:p>
            <a:p>
              <a:r>
                <a:rPr lang="en-US" altLang="ko-KR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Creativity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D03213-5FD6-42F5-9815-2F72EC609E95}"/>
                </a:ext>
              </a:extLst>
            </p:cNvPr>
            <p:cNvSpPr txBox="1"/>
            <p:nvPr/>
          </p:nvSpPr>
          <p:spPr>
            <a:xfrm>
              <a:off x="8148473" y="4059340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Innovative Thinking</a:t>
              </a:r>
              <a:endParaRPr lang="ko-KR" altLang="en-US" sz="2000" dirty="0">
                <a:solidFill>
                  <a:schemeClr val="bg1">
                    <a:lumMod val="8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pic>
        <p:nvPicPr>
          <p:cNvPr id="5" name="그래픽 4" descr="실행 단색으로 채워진">
            <a:extLst>
              <a:ext uri="{FF2B5EF4-FFF2-40B4-BE49-F238E27FC236}">
                <a16:creationId xmlns:a16="http://schemas.microsoft.com/office/drawing/2014/main" id="{88CB52EF-C1FF-4455-8F56-9E0EF4E0D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15" y="1607467"/>
            <a:ext cx="615753" cy="615753"/>
          </a:xfrm>
          <a:prstGeom prst="rect">
            <a:avLst/>
          </a:prstGeom>
          <a:effectLst>
            <a:outerShdw blurRad="50800" dist="762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8" name="그래픽 7" descr="기어 헤드 단색으로 채워진">
            <a:extLst>
              <a:ext uri="{FF2B5EF4-FFF2-40B4-BE49-F238E27FC236}">
                <a16:creationId xmlns:a16="http://schemas.microsoft.com/office/drawing/2014/main" id="{EA61B073-393E-44D6-928C-CD9623D4A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8502" y="1598114"/>
            <a:ext cx="619706" cy="619706"/>
          </a:xfrm>
          <a:prstGeom prst="rect">
            <a:avLst/>
          </a:prstGeom>
          <a:effectLst>
            <a:outerShdw blurRad="50800" dist="762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77E093-C0AA-1421-4B3D-3DA60E575B02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42348DF-610C-4A50-BAFF-A24525F5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5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385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A3668-3773-41E4-A115-F9C2C6E1BFFB}"/>
              </a:ext>
            </a:extLst>
          </p:cNvPr>
          <p:cNvSpPr txBox="1"/>
          <p:nvPr/>
        </p:nvSpPr>
        <p:spPr>
          <a:xfrm>
            <a:off x="1538996" y="1483360"/>
            <a:ext cx="248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What We Study</a:t>
            </a:r>
            <a:endParaRPr lang="ko-KR" altLang="en-US" sz="24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8D270B1-901E-4ADD-8B56-3E43320B863C}"/>
              </a:ext>
            </a:extLst>
          </p:cNvPr>
          <p:cNvCxnSpPr/>
          <p:nvPr/>
        </p:nvCxnSpPr>
        <p:spPr>
          <a:xfrm>
            <a:off x="1362224" y="2113280"/>
            <a:ext cx="34137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5A614D6B-2AC7-45A5-9693-ACE22BDE4BB0}"/>
              </a:ext>
            </a:extLst>
          </p:cNvPr>
          <p:cNvSpPr/>
          <p:nvPr/>
        </p:nvSpPr>
        <p:spPr>
          <a:xfrm rot="10975989" flipV="1">
            <a:off x="1284078" y="2035135"/>
            <a:ext cx="156291" cy="15629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91B05A4-36E1-4B4D-AC6B-D398115F5E64}"/>
              </a:ext>
            </a:extLst>
          </p:cNvPr>
          <p:cNvGrpSpPr/>
          <p:nvPr/>
        </p:nvGrpSpPr>
        <p:grpSpPr>
          <a:xfrm>
            <a:off x="1653001" y="2575783"/>
            <a:ext cx="2177134" cy="3003640"/>
            <a:chOff x="1653001" y="2575783"/>
            <a:chExt cx="2177134" cy="3003640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C8D7353-DB27-4D67-B66A-4A57CDC3BEF2}"/>
                </a:ext>
              </a:extLst>
            </p:cNvPr>
            <p:cNvGrpSpPr/>
            <p:nvPr/>
          </p:nvGrpSpPr>
          <p:grpSpPr>
            <a:xfrm>
              <a:off x="1653001" y="2575783"/>
              <a:ext cx="2177134" cy="707886"/>
              <a:chOff x="1538996" y="3027551"/>
              <a:chExt cx="2177134" cy="70788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B0DA43-1024-40B4-B4FF-35F1F84B3187}"/>
                  </a:ext>
                </a:extLst>
              </p:cNvPr>
              <p:cNvSpPr txBox="1"/>
              <p:nvPr/>
            </p:nvSpPr>
            <p:spPr>
              <a:xfrm>
                <a:off x="1538996" y="3396883"/>
                <a:ext cx="21771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Rebranding</a:t>
                </a:r>
                <a:r>
                  <a:rPr lang="ko-KR" altLang="en-US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 </a:t>
                </a:r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Strategy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C0337A-D0E6-429C-A6C6-818B5ED0AAC2}"/>
                  </a:ext>
                </a:extLst>
              </p:cNvPr>
              <p:cNvSpPr txBox="1"/>
              <p:nvPr/>
            </p:nvSpPr>
            <p:spPr>
              <a:xfrm>
                <a:off x="1538996" y="3027551"/>
                <a:ext cx="1435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리브랜딩 전략</a:t>
                </a:r>
                <a:endParaRPr lang="en-US" altLang="ko-KR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95E07CF-A7C6-4D81-8B15-BFAE08D2BC9D}"/>
                </a:ext>
              </a:extLst>
            </p:cNvPr>
            <p:cNvGrpSpPr/>
            <p:nvPr/>
          </p:nvGrpSpPr>
          <p:grpSpPr>
            <a:xfrm>
              <a:off x="1653001" y="3668951"/>
              <a:ext cx="1714373" cy="712986"/>
              <a:chOff x="1873227" y="3898017"/>
              <a:chExt cx="1714373" cy="71298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C231CD-CFAC-4782-925D-F97B479EBE0B}"/>
                  </a:ext>
                </a:extLst>
              </p:cNvPr>
              <p:cNvSpPr txBox="1"/>
              <p:nvPr/>
            </p:nvSpPr>
            <p:spPr>
              <a:xfrm>
                <a:off x="1893547" y="4272449"/>
                <a:ext cx="16940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Product</a:t>
                </a:r>
                <a:r>
                  <a:rPr lang="ko-KR" altLang="en-US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 </a:t>
                </a:r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Launch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062B6EE-E95D-47B3-9135-4FF906DD0070}"/>
                  </a:ext>
                </a:extLst>
              </p:cNvPr>
              <p:cNvSpPr txBox="1"/>
              <p:nvPr/>
            </p:nvSpPr>
            <p:spPr>
              <a:xfrm>
                <a:off x="1873227" y="3898017"/>
                <a:ext cx="1691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신제품 출시 전략</a:t>
                </a:r>
                <a:endParaRPr lang="en-US" altLang="ko-KR" dirty="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23EEE14-BF92-420B-8B8F-6EB3AE966169}"/>
                </a:ext>
              </a:extLst>
            </p:cNvPr>
            <p:cNvGrpSpPr/>
            <p:nvPr/>
          </p:nvGrpSpPr>
          <p:grpSpPr>
            <a:xfrm>
              <a:off x="1653001" y="4871537"/>
              <a:ext cx="1763426" cy="707886"/>
              <a:chOff x="5501604" y="5931336"/>
              <a:chExt cx="1763426" cy="70788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DE7DF43-5516-4D02-8726-FFDB32F51F03}"/>
                  </a:ext>
                </a:extLst>
              </p:cNvPr>
              <p:cNvSpPr txBox="1"/>
              <p:nvPr/>
            </p:nvSpPr>
            <p:spPr>
              <a:xfrm>
                <a:off x="5521924" y="6300668"/>
                <a:ext cx="1743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Market Entering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76B55AD-975D-4503-A7F3-06A930BE4412}"/>
                  </a:ext>
                </a:extLst>
              </p:cNvPr>
              <p:cNvSpPr txBox="1"/>
              <p:nvPr/>
            </p:nvSpPr>
            <p:spPr>
              <a:xfrm>
                <a:off x="5501604" y="5931336"/>
                <a:ext cx="1691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신시장 진출 전략</a:t>
                </a:r>
                <a:endParaRPr lang="en-US" altLang="ko-KR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5A4D32AC-9717-4D92-A825-AD519278ECF4}"/>
              </a:ext>
            </a:extLst>
          </p:cNvPr>
          <p:cNvGrpSpPr/>
          <p:nvPr/>
        </p:nvGrpSpPr>
        <p:grpSpPr>
          <a:xfrm>
            <a:off x="5116673" y="1771084"/>
            <a:ext cx="5633989" cy="4207556"/>
            <a:chOff x="4750913" y="1771084"/>
            <a:chExt cx="5633989" cy="4207556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B8B6AB35-1148-4E2C-B440-3647DDDA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984" y="1771084"/>
              <a:ext cx="4392997" cy="380833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6CAD9EA-F42E-45B6-BC7D-51F5B7078E1B}"/>
                </a:ext>
              </a:extLst>
            </p:cNvPr>
            <p:cNvSpPr txBox="1"/>
            <p:nvPr/>
          </p:nvSpPr>
          <p:spPr>
            <a:xfrm>
              <a:off x="7575761" y="2031238"/>
              <a:ext cx="10638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Strategic</a:t>
              </a:r>
            </a:p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 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963B346-4276-4B30-ADB9-2461C2E046E7}"/>
                </a:ext>
              </a:extLst>
            </p:cNvPr>
            <p:cNvSpPr txBox="1"/>
            <p:nvPr/>
          </p:nvSpPr>
          <p:spPr>
            <a:xfrm>
              <a:off x="8430251" y="3220555"/>
              <a:ext cx="9111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Tactical</a:t>
              </a:r>
            </a:p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7ECC29-8381-4EC5-8E13-A2CB1B87C6BD}"/>
                </a:ext>
              </a:extLst>
            </p:cNvPr>
            <p:cNvSpPr txBox="1"/>
            <p:nvPr/>
          </p:nvSpPr>
          <p:spPr>
            <a:xfrm>
              <a:off x="9078967" y="4579149"/>
              <a:ext cx="1305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Operational</a:t>
              </a:r>
            </a:p>
            <a:p>
              <a:pPr algn="ctr"/>
              <a:r>
                <a:rPr lang="en-US" altLang="ko-KR" sz="1600" dirty="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</a:t>
              </a:r>
              <a:endParaRPr lang="ko-KR" altLang="en-US" sz="1600" dirty="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34248A-3B66-44B9-AFAF-C362015E96DB}"/>
                </a:ext>
              </a:extLst>
            </p:cNvPr>
            <p:cNvSpPr txBox="1"/>
            <p:nvPr/>
          </p:nvSpPr>
          <p:spPr>
            <a:xfrm>
              <a:off x="4750913" y="5670863"/>
              <a:ext cx="11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Production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90F35EC-DFBF-40E8-A5DC-BF7909020909}"/>
                </a:ext>
              </a:extLst>
            </p:cNvPr>
            <p:cNvSpPr txBox="1"/>
            <p:nvPr/>
          </p:nvSpPr>
          <p:spPr>
            <a:xfrm>
              <a:off x="5919919" y="5670863"/>
              <a:ext cx="1042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Marketing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63E9D0-AE16-4475-BC91-BE7BCEC6D79F}"/>
                </a:ext>
              </a:extLst>
            </p:cNvPr>
            <p:cNvSpPr txBox="1"/>
            <p:nvPr/>
          </p:nvSpPr>
          <p:spPr>
            <a:xfrm>
              <a:off x="7083410" y="5670863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Finance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6151619-3FDE-4EFC-AFF8-D35B74A72F3F}"/>
                </a:ext>
              </a:extLst>
            </p:cNvPr>
            <p:cNvSpPr txBox="1"/>
            <p:nvPr/>
          </p:nvSpPr>
          <p:spPr>
            <a:xfrm>
              <a:off x="8124855" y="5670863"/>
              <a:ext cx="1027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Personnel</a:t>
              </a:r>
              <a:endParaRPr lang="ko-KR" altLang="en-US" sz="1400" dirty="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669F4D-1C8E-027E-ABED-C9AE3C0ACB13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D9D6CC5-D5CC-62F9-2385-AE3C75327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6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4356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7995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A3668-3773-41E4-A115-F9C2C6E1BFFB}"/>
              </a:ext>
            </a:extLst>
          </p:cNvPr>
          <p:cNvSpPr txBox="1"/>
          <p:nvPr/>
        </p:nvSpPr>
        <p:spPr>
          <a:xfrm>
            <a:off x="1538996" y="1483360"/>
            <a:ext cx="248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What We Study</a:t>
            </a:r>
            <a:endParaRPr lang="ko-KR" altLang="en-US" sz="240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8D270B1-901E-4ADD-8B56-3E43320B863C}"/>
              </a:ext>
            </a:extLst>
          </p:cNvPr>
          <p:cNvCxnSpPr/>
          <p:nvPr/>
        </p:nvCxnSpPr>
        <p:spPr>
          <a:xfrm>
            <a:off x="1362224" y="2113280"/>
            <a:ext cx="34137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5A614D6B-2AC7-45A5-9693-ACE22BDE4BB0}"/>
              </a:ext>
            </a:extLst>
          </p:cNvPr>
          <p:cNvSpPr/>
          <p:nvPr/>
        </p:nvSpPr>
        <p:spPr>
          <a:xfrm rot="10975989" flipV="1">
            <a:off x="4697838" y="2035135"/>
            <a:ext cx="156291" cy="15629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91B05A4-36E1-4B4D-AC6B-D398115F5E64}"/>
              </a:ext>
            </a:extLst>
          </p:cNvPr>
          <p:cNvGrpSpPr/>
          <p:nvPr/>
        </p:nvGrpSpPr>
        <p:grpSpPr>
          <a:xfrm>
            <a:off x="1653001" y="2575783"/>
            <a:ext cx="2177134" cy="3003640"/>
            <a:chOff x="1653001" y="2575783"/>
            <a:chExt cx="2177134" cy="3003640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C8D7353-DB27-4D67-B66A-4A57CDC3BEF2}"/>
                </a:ext>
              </a:extLst>
            </p:cNvPr>
            <p:cNvGrpSpPr/>
            <p:nvPr/>
          </p:nvGrpSpPr>
          <p:grpSpPr>
            <a:xfrm>
              <a:off x="1653001" y="2575783"/>
              <a:ext cx="2177134" cy="707886"/>
              <a:chOff x="1538996" y="3027551"/>
              <a:chExt cx="2177134" cy="70788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B0DA43-1024-40B4-B4FF-35F1F84B3187}"/>
                  </a:ext>
                </a:extLst>
              </p:cNvPr>
              <p:cNvSpPr txBox="1"/>
              <p:nvPr/>
            </p:nvSpPr>
            <p:spPr>
              <a:xfrm>
                <a:off x="1538996" y="3396883"/>
                <a:ext cx="21771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Rebranding</a:t>
                </a:r>
                <a:r>
                  <a:rPr lang="ko-KR" altLang="en-US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 </a:t>
                </a:r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Strategy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C0337A-D0E6-429C-A6C6-818B5ED0AAC2}"/>
                  </a:ext>
                </a:extLst>
              </p:cNvPr>
              <p:cNvSpPr txBox="1"/>
              <p:nvPr/>
            </p:nvSpPr>
            <p:spPr>
              <a:xfrm>
                <a:off x="1538996" y="3027551"/>
                <a:ext cx="1435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리브랜딩 전략</a:t>
                </a:r>
                <a:endParaRPr lang="en-US" altLang="ko-KR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95E07CF-A7C6-4D81-8B15-BFAE08D2BC9D}"/>
                </a:ext>
              </a:extLst>
            </p:cNvPr>
            <p:cNvGrpSpPr/>
            <p:nvPr/>
          </p:nvGrpSpPr>
          <p:grpSpPr>
            <a:xfrm>
              <a:off x="1653001" y="3668951"/>
              <a:ext cx="1714373" cy="712986"/>
              <a:chOff x="1873227" y="3898017"/>
              <a:chExt cx="1714373" cy="71298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C231CD-CFAC-4782-925D-F97B479EBE0B}"/>
                  </a:ext>
                </a:extLst>
              </p:cNvPr>
              <p:cNvSpPr txBox="1"/>
              <p:nvPr/>
            </p:nvSpPr>
            <p:spPr>
              <a:xfrm>
                <a:off x="1893547" y="4272449"/>
                <a:ext cx="16940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Product</a:t>
                </a:r>
                <a:r>
                  <a:rPr lang="ko-KR" altLang="en-US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 </a:t>
                </a:r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Launch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062B6EE-E95D-47B3-9135-4FF906DD0070}"/>
                  </a:ext>
                </a:extLst>
              </p:cNvPr>
              <p:cNvSpPr txBox="1"/>
              <p:nvPr/>
            </p:nvSpPr>
            <p:spPr>
              <a:xfrm>
                <a:off x="1873227" y="3898017"/>
                <a:ext cx="1691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신제품 출시 전략</a:t>
                </a:r>
                <a:endParaRPr lang="en-US" altLang="ko-KR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23EEE14-BF92-420B-8B8F-6EB3AE966169}"/>
                </a:ext>
              </a:extLst>
            </p:cNvPr>
            <p:cNvGrpSpPr/>
            <p:nvPr/>
          </p:nvGrpSpPr>
          <p:grpSpPr>
            <a:xfrm>
              <a:off x="1653001" y="4871537"/>
              <a:ext cx="1763426" cy="707886"/>
              <a:chOff x="5501604" y="5931336"/>
              <a:chExt cx="1763426" cy="70788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DE7DF43-5516-4D02-8726-FFDB32F51F03}"/>
                  </a:ext>
                </a:extLst>
              </p:cNvPr>
              <p:cNvSpPr txBox="1"/>
              <p:nvPr/>
            </p:nvSpPr>
            <p:spPr>
              <a:xfrm>
                <a:off x="5521924" y="6300668"/>
                <a:ext cx="1743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Market Entering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76B55AD-975D-4503-A7F3-06A930BE4412}"/>
                  </a:ext>
                </a:extLst>
              </p:cNvPr>
              <p:cNvSpPr txBox="1"/>
              <p:nvPr/>
            </p:nvSpPr>
            <p:spPr>
              <a:xfrm>
                <a:off x="5501604" y="5931336"/>
                <a:ext cx="1691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신시장 진출 전략</a:t>
                </a:r>
                <a:endParaRPr lang="en-US" altLang="ko-KR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5A4D32AC-9717-4D92-A825-AD519278ECF4}"/>
              </a:ext>
            </a:extLst>
          </p:cNvPr>
          <p:cNvGrpSpPr/>
          <p:nvPr/>
        </p:nvGrpSpPr>
        <p:grpSpPr>
          <a:xfrm>
            <a:off x="5116673" y="1771084"/>
            <a:ext cx="5633989" cy="4207556"/>
            <a:chOff x="4750913" y="1771084"/>
            <a:chExt cx="5633989" cy="4207556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B8B6AB35-1148-4E2C-B440-3647DDDA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984" y="1771084"/>
              <a:ext cx="4392997" cy="380833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6CAD9EA-F42E-45B6-BC7D-51F5B7078E1B}"/>
                </a:ext>
              </a:extLst>
            </p:cNvPr>
            <p:cNvSpPr txBox="1"/>
            <p:nvPr/>
          </p:nvSpPr>
          <p:spPr>
            <a:xfrm>
              <a:off x="7575761" y="2031238"/>
              <a:ext cx="10638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Strategic</a:t>
              </a:r>
            </a:p>
            <a:p>
              <a:pPr algn="ctr"/>
              <a:r>
                <a:rPr lang="en-US" altLang="ko-KR" sz="16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 </a:t>
              </a:r>
              <a:endParaRPr lang="ko-KR" altLang="en-US" sz="1600">
                <a:solidFill>
                  <a:srgbClr val="AD6427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963B346-4276-4B30-ADB9-2461C2E046E7}"/>
                </a:ext>
              </a:extLst>
            </p:cNvPr>
            <p:cNvSpPr txBox="1"/>
            <p:nvPr/>
          </p:nvSpPr>
          <p:spPr>
            <a:xfrm>
              <a:off x="8430251" y="3220555"/>
              <a:ext cx="9111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Tactical</a:t>
              </a:r>
            </a:p>
            <a:p>
              <a:pPr algn="ctr"/>
              <a:r>
                <a:rPr lang="en-US" altLang="ko-KR" sz="16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</a:t>
              </a:r>
              <a:endParaRPr lang="ko-KR" altLang="en-US" sz="1600">
                <a:solidFill>
                  <a:srgbClr val="AD6427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7ECC29-8381-4EC5-8E13-A2CB1B87C6BD}"/>
                </a:ext>
              </a:extLst>
            </p:cNvPr>
            <p:cNvSpPr txBox="1"/>
            <p:nvPr/>
          </p:nvSpPr>
          <p:spPr>
            <a:xfrm>
              <a:off x="9078967" y="4579149"/>
              <a:ext cx="1305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Operational</a:t>
              </a:r>
            </a:p>
            <a:p>
              <a:pPr algn="ctr"/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</a:t>
              </a:r>
              <a:endParaRPr lang="ko-KR" altLang="en-US" sz="16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34248A-3B66-44B9-AFAF-C362015E96DB}"/>
                </a:ext>
              </a:extLst>
            </p:cNvPr>
            <p:cNvSpPr txBox="1"/>
            <p:nvPr/>
          </p:nvSpPr>
          <p:spPr>
            <a:xfrm>
              <a:off x="4750913" y="5670863"/>
              <a:ext cx="11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Production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90F35EC-DFBF-40E8-A5DC-BF7909020909}"/>
                </a:ext>
              </a:extLst>
            </p:cNvPr>
            <p:cNvSpPr txBox="1"/>
            <p:nvPr/>
          </p:nvSpPr>
          <p:spPr>
            <a:xfrm>
              <a:off x="5919919" y="5670863"/>
              <a:ext cx="1042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Marketing</a:t>
              </a:r>
              <a:endParaRPr lang="ko-KR" altLang="en-US" sz="1400">
                <a:solidFill>
                  <a:srgbClr val="AD6427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63E9D0-AE16-4475-BC91-BE7BCEC6D79F}"/>
                </a:ext>
              </a:extLst>
            </p:cNvPr>
            <p:cNvSpPr txBox="1"/>
            <p:nvPr/>
          </p:nvSpPr>
          <p:spPr>
            <a:xfrm>
              <a:off x="7083410" y="5670863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Finance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6151619-3FDE-4EFC-AFF8-D35B74A72F3F}"/>
                </a:ext>
              </a:extLst>
            </p:cNvPr>
            <p:cNvSpPr txBox="1"/>
            <p:nvPr/>
          </p:nvSpPr>
          <p:spPr>
            <a:xfrm>
              <a:off x="8124855" y="5670863"/>
              <a:ext cx="1027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Personnel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67" name="직각 삼각형 66">
            <a:extLst>
              <a:ext uri="{FF2B5EF4-FFF2-40B4-BE49-F238E27FC236}">
                <a16:creationId xmlns:a16="http://schemas.microsoft.com/office/drawing/2014/main" id="{E77A239E-3CE2-4BE4-BB7E-1121F0D3FA56}"/>
              </a:ext>
            </a:extLst>
          </p:cNvPr>
          <p:cNvSpPr/>
          <p:nvPr/>
        </p:nvSpPr>
        <p:spPr>
          <a:xfrm flipH="1">
            <a:off x="6203893" y="1771084"/>
            <a:ext cx="1127536" cy="3808339"/>
          </a:xfrm>
          <a:prstGeom prst="rtTriangle">
            <a:avLst/>
          </a:prstGeom>
          <a:gradFill>
            <a:gsLst>
              <a:gs pos="11000">
                <a:srgbClr val="AD6427"/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BCF62-F7B8-7F05-5D04-CB9ED5E0DDCC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0E48EA-D4FA-B1B1-1F3E-171D862C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7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0594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A3668-3773-41E4-A115-F9C2C6E1BFFB}"/>
              </a:ext>
            </a:extLst>
          </p:cNvPr>
          <p:cNvSpPr txBox="1"/>
          <p:nvPr/>
        </p:nvSpPr>
        <p:spPr>
          <a:xfrm>
            <a:off x="7047898" y="1483360"/>
            <a:ext cx="2440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D8724D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What You’ll Get</a:t>
            </a:r>
            <a:endParaRPr lang="ko-KR" altLang="en-US" sz="2400" dirty="0">
              <a:solidFill>
                <a:srgbClr val="D8724D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8D270B1-901E-4ADD-8B56-3E43320B863C}"/>
              </a:ext>
            </a:extLst>
          </p:cNvPr>
          <p:cNvCxnSpPr>
            <a:cxnSpLocks/>
          </p:cNvCxnSpPr>
          <p:nvPr/>
        </p:nvCxnSpPr>
        <p:spPr>
          <a:xfrm>
            <a:off x="6871126" y="2113280"/>
            <a:ext cx="42729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5A614D6B-2AC7-45A5-9693-ACE22BDE4BB0}"/>
              </a:ext>
            </a:extLst>
          </p:cNvPr>
          <p:cNvSpPr/>
          <p:nvPr/>
        </p:nvSpPr>
        <p:spPr>
          <a:xfrm rot="10975989" flipV="1">
            <a:off x="6792981" y="2035135"/>
            <a:ext cx="156291" cy="15629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91B05A4-36E1-4B4D-AC6B-D398115F5E64}"/>
              </a:ext>
            </a:extLst>
          </p:cNvPr>
          <p:cNvGrpSpPr/>
          <p:nvPr/>
        </p:nvGrpSpPr>
        <p:grpSpPr>
          <a:xfrm>
            <a:off x="7050143" y="2575783"/>
            <a:ext cx="3852337" cy="1806154"/>
            <a:chOff x="1541241" y="2575783"/>
            <a:chExt cx="3852337" cy="180615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C8D7353-DB27-4D67-B66A-4A57CDC3BEF2}"/>
                </a:ext>
              </a:extLst>
            </p:cNvPr>
            <p:cNvGrpSpPr/>
            <p:nvPr/>
          </p:nvGrpSpPr>
          <p:grpSpPr>
            <a:xfrm>
              <a:off x="1541241" y="2575783"/>
              <a:ext cx="3140603" cy="707886"/>
              <a:chOff x="1427236" y="3027551"/>
              <a:chExt cx="3140603" cy="70788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B0DA43-1024-40B4-B4FF-35F1F84B3187}"/>
                  </a:ext>
                </a:extLst>
              </p:cNvPr>
              <p:cNvSpPr txBox="1"/>
              <p:nvPr/>
            </p:nvSpPr>
            <p:spPr>
              <a:xfrm>
                <a:off x="1427236" y="3396883"/>
                <a:ext cx="16886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Marketing Mind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C0337A-D0E6-429C-A6C6-818B5ED0AAC2}"/>
                  </a:ext>
                </a:extLst>
              </p:cNvPr>
              <p:cNvSpPr txBox="1"/>
              <p:nvPr/>
            </p:nvSpPr>
            <p:spPr>
              <a:xfrm>
                <a:off x="1427236" y="3027551"/>
                <a:ext cx="3140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소비자의</a:t>
                </a:r>
                <a:r>
                  <a:rPr lang="en-US" altLang="ko-KR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 </a:t>
                </a:r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니즈를 읽어내는 창의성</a:t>
                </a:r>
                <a:endParaRPr lang="en-US" altLang="ko-KR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95E07CF-A7C6-4D81-8B15-BFAE08D2BC9D}"/>
                </a:ext>
              </a:extLst>
            </p:cNvPr>
            <p:cNvGrpSpPr/>
            <p:nvPr/>
          </p:nvGrpSpPr>
          <p:grpSpPr>
            <a:xfrm>
              <a:off x="1541241" y="3668951"/>
              <a:ext cx="3852337" cy="712986"/>
              <a:chOff x="1761467" y="3898017"/>
              <a:chExt cx="3852337" cy="71298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C231CD-CFAC-4782-925D-F97B479EBE0B}"/>
                  </a:ext>
                </a:extLst>
              </p:cNvPr>
              <p:cNvSpPr txBox="1"/>
              <p:nvPr/>
            </p:nvSpPr>
            <p:spPr>
              <a:xfrm>
                <a:off x="1781787" y="4272449"/>
                <a:ext cx="1742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bg1">
                        <a:lumMod val="50000"/>
                      </a:schemeClr>
                    </a:solidFill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Logical Thinking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062B6EE-E95D-47B3-9135-4FF906DD0070}"/>
                  </a:ext>
                </a:extLst>
              </p:cNvPr>
              <p:cNvSpPr txBox="1"/>
              <p:nvPr/>
            </p:nvSpPr>
            <p:spPr>
              <a:xfrm>
                <a:off x="1761467" y="3898017"/>
                <a:ext cx="3852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>
                    <a:solidFill>
                      <a:schemeClr val="bg1">
                        <a:lumMod val="65000"/>
                      </a:scheme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전략 도출 과정에서의 철저한 논리적 사고</a:t>
                </a:r>
                <a:endParaRPr lang="en-US" altLang="ko-KR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5A4D32AC-9717-4D92-A825-AD519278ECF4}"/>
              </a:ext>
            </a:extLst>
          </p:cNvPr>
          <p:cNvGrpSpPr/>
          <p:nvPr/>
        </p:nvGrpSpPr>
        <p:grpSpPr>
          <a:xfrm>
            <a:off x="869793" y="1771084"/>
            <a:ext cx="5633989" cy="4207556"/>
            <a:chOff x="4750913" y="1771084"/>
            <a:chExt cx="5633989" cy="4207556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B8B6AB35-1148-4E2C-B440-3647DDDA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984" y="1771084"/>
              <a:ext cx="4392997" cy="380833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6CAD9EA-F42E-45B6-BC7D-51F5B7078E1B}"/>
                </a:ext>
              </a:extLst>
            </p:cNvPr>
            <p:cNvSpPr txBox="1"/>
            <p:nvPr/>
          </p:nvSpPr>
          <p:spPr>
            <a:xfrm>
              <a:off x="7575761" y="2031238"/>
              <a:ext cx="10638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Strategic</a:t>
              </a:r>
            </a:p>
            <a:p>
              <a:pPr algn="ctr"/>
              <a:r>
                <a:rPr lang="en-US" altLang="ko-KR" sz="1600" dirty="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 </a:t>
              </a:r>
              <a:endParaRPr lang="ko-KR" altLang="en-US" sz="1600" dirty="0">
                <a:solidFill>
                  <a:srgbClr val="AD6427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963B346-4276-4B30-ADB9-2461C2E046E7}"/>
                </a:ext>
              </a:extLst>
            </p:cNvPr>
            <p:cNvSpPr txBox="1"/>
            <p:nvPr/>
          </p:nvSpPr>
          <p:spPr>
            <a:xfrm>
              <a:off x="8430251" y="3220555"/>
              <a:ext cx="9111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Tactical</a:t>
              </a:r>
            </a:p>
            <a:p>
              <a:pPr algn="ctr"/>
              <a:r>
                <a:rPr lang="en-US" altLang="ko-KR" sz="16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</a:t>
              </a:r>
              <a:endParaRPr lang="ko-KR" altLang="en-US" sz="1600">
                <a:solidFill>
                  <a:srgbClr val="AD6427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7ECC29-8381-4EC5-8E13-A2CB1B87C6BD}"/>
                </a:ext>
              </a:extLst>
            </p:cNvPr>
            <p:cNvSpPr txBox="1"/>
            <p:nvPr/>
          </p:nvSpPr>
          <p:spPr>
            <a:xfrm>
              <a:off x="9078967" y="4579149"/>
              <a:ext cx="1305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Operational</a:t>
              </a:r>
            </a:p>
            <a:p>
              <a:pPr algn="ctr"/>
              <a:r>
                <a:rPr lang="en-US" altLang="ko-KR" sz="1600">
                  <a:solidFill>
                    <a:schemeClr val="bg1">
                      <a:lumMod val="7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Level</a:t>
              </a:r>
              <a:endParaRPr lang="ko-KR" altLang="en-US" sz="1600">
                <a:solidFill>
                  <a:schemeClr val="bg1">
                    <a:lumMod val="7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34248A-3B66-44B9-AFAF-C362015E96DB}"/>
                </a:ext>
              </a:extLst>
            </p:cNvPr>
            <p:cNvSpPr txBox="1"/>
            <p:nvPr/>
          </p:nvSpPr>
          <p:spPr>
            <a:xfrm>
              <a:off x="4750913" y="5670863"/>
              <a:ext cx="11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Production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90F35EC-DFBF-40E8-A5DC-BF7909020909}"/>
                </a:ext>
              </a:extLst>
            </p:cNvPr>
            <p:cNvSpPr txBox="1"/>
            <p:nvPr/>
          </p:nvSpPr>
          <p:spPr>
            <a:xfrm>
              <a:off x="5919919" y="5670863"/>
              <a:ext cx="1042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rgbClr val="AD6427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Marketing</a:t>
              </a:r>
              <a:endParaRPr lang="ko-KR" altLang="en-US" sz="1400">
                <a:solidFill>
                  <a:srgbClr val="AD6427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63E9D0-AE16-4475-BC91-BE7BCEC6D79F}"/>
                </a:ext>
              </a:extLst>
            </p:cNvPr>
            <p:cNvSpPr txBox="1"/>
            <p:nvPr/>
          </p:nvSpPr>
          <p:spPr>
            <a:xfrm>
              <a:off x="7083410" y="5670863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Finance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6151619-3FDE-4EFC-AFF8-D35B74A72F3F}"/>
                </a:ext>
              </a:extLst>
            </p:cNvPr>
            <p:cNvSpPr txBox="1"/>
            <p:nvPr/>
          </p:nvSpPr>
          <p:spPr>
            <a:xfrm>
              <a:off x="8124855" y="5670863"/>
              <a:ext cx="1027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>
                  <a:solidFill>
                    <a:schemeClr val="bg1">
                      <a:lumMod val="6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Personnel</a:t>
              </a:r>
              <a:endParaRPr lang="ko-KR" altLang="en-US" sz="1400">
                <a:solidFill>
                  <a:schemeClr val="bg1">
                    <a:lumMod val="6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67" name="직각 삼각형 66">
            <a:extLst>
              <a:ext uri="{FF2B5EF4-FFF2-40B4-BE49-F238E27FC236}">
                <a16:creationId xmlns:a16="http://schemas.microsoft.com/office/drawing/2014/main" id="{E77A239E-3CE2-4BE4-BB7E-1121F0D3FA56}"/>
              </a:ext>
            </a:extLst>
          </p:cNvPr>
          <p:cNvSpPr/>
          <p:nvPr/>
        </p:nvSpPr>
        <p:spPr>
          <a:xfrm flipH="1">
            <a:off x="1957013" y="1771084"/>
            <a:ext cx="1127536" cy="3808339"/>
          </a:xfrm>
          <a:prstGeom prst="rtTriangle">
            <a:avLst/>
          </a:prstGeom>
          <a:gradFill>
            <a:gsLst>
              <a:gs pos="11000">
                <a:srgbClr val="AD6427"/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96893-E916-BB95-48D4-31014DA7C3F7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D565B4-A932-2E7D-7513-C5309A60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8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193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35052 -1.85185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>
            <a:extLst>
              <a:ext uri="{FF2B5EF4-FFF2-40B4-BE49-F238E27FC236}">
                <a16:creationId xmlns:a16="http://schemas.microsoft.com/office/drawing/2014/main" id="{FF24F574-B723-4214-B6F6-DB772BA799BD}"/>
              </a:ext>
            </a:extLst>
          </p:cNvPr>
          <p:cNvGrpSpPr/>
          <p:nvPr/>
        </p:nvGrpSpPr>
        <p:grpSpPr>
          <a:xfrm>
            <a:off x="5333999" y="2667000"/>
            <a:ext cx="1524000" cy="1524000"/>
            <a:chOff x="5333999" y="2667000"/>
            <a:chExt cx="1524000" cy="1524000"/>
          </a:xfrm>
        </p:grpSpPr>
        <p:sp useBgFill="1">
          <p:nvSpPr>
            <p:cNvPr id="31" name="타원 30">
              <a:extLst>
                <a:ext uri="{FF2B5EF4-FFF2-40B4-BE49-F238E27FC236}">
                  <a16:creationId xmlns:a16="http://schemas.microsoft.com/office/drawing/2014/main" id="{C46CE0F9-2257-429B-8CBC-FC2906222BAC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3C1705-6955-4313-AB65-316AA3730619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Acting</a:t>
              </a:r>
            </a:p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267C1387-D7E1-4B71-8116-82D0967BACCB}"/>
              </a:ext>
            </a:extLst>
          </p:cNvPr>
          <p:cNvGrpSpPr/>
          <p:nvPr/>
        </p:nvGrpSpPr>
        <p:grpSpPr>
          <a:xfrm>
            <a:off x="5333999" y="2667000"/>
            <a:ext cx="1524000" cy="1524000"/>
            <a:chOff x="5333999" y="2667000"/>
            <a:chExt cx="1524000" cy="1524000"/>
          </a:xfrm>
        </p:grpSpPr>
        <p:sp useBgFill="1">
          <p:nvSpPr>
            <p:cNvPr id="28" name="타원 27">
              <a:extLst>
                <a:ext uri="{FF2B5EF4-FFF2-40B4-BE49-F238E27FC236}">
                  <a16:creationId xmlns:a16="http://schemas.microsoft.com/office/drawing/2014/main" id="{4304D761-3B49-4D3D-8AD5-D3F2DE8B1693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B7E2EA-15A0-45F7-BA2D-51F78C790877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Alumni</a:t>
              </a:r>
            </a:p>
            <a:p>
              <a:pPr algn="ctr"/>
              <a:r>
                <a:rPr lang="en-US" altLang="ko-KR" sz="200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ECCFA5D-0A73-4331-A9AE-A18D7377BD79}"/>
              </a:ext>
            </a:extLst>
          </p:cNvPr>
          <p:cNvGrpSpPr/>
          <p:nvPr/>
        </p:nvGrpSpPr>
        <p:grpSpPr>
          <a:xfrm>
            <a:off x="5333999" y="2667000"/>
            <a:ext cx="1524000" cy="1524000"/>
            <a:chOff x="5333999" y="2667000"/>
            <a:chExt cx="1524000" cy="1524000"/>
          </a:xfrm>
        </p:grpSpPr>
        <p:sp useBgFill="1">
          <p:nvSpPr>
            <p:cNvPr id="4" name="타원 3">
              <a:extLst>
                <a:ext uri="{FF2B5EF4-FFF2-40B4-BE49-F238E27FC236}">
                  <a16:creationId xmlns:a16="http://schemas.microsoft.com/office/drawing/2014/main" id="{AB47159B-E930-4C9F-BCEA-47688D45A353}"/>
                </a:ext>
              </a:extLst>
            </p:cNvPr>
            <p:cNvSpPr/>
            <p:nvPr/>
          </p:nvSpPr>
          <p:spPr>
            <a:xfrm>
              <a:off x="5333999" y="2667000"/>
              <a:ext cx="1524000" cy="1524000"/>
            </a:xfrm>
            <a:prstGeom prst="ellipse">
              <a:avLst/>
            </a:prstGeom>
            <a:ln>
              <a:solidFill>
                <a:srgbClr val="CFC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8548B9-D46E-4A3F-9AB6-2FAF7490D39C}"/>
                </a:ext>
              </a:extLst>
            </p:cNvPr>
            <p:cNvSpPr txBox="1"/>
            <p:nvPr/>
          </p:nvSpPr>
          <p:spPr>
            <a:xfrm>
              <a:off x="5474836" y="3075057"/>
              <a:ext cx="12423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MCL</a:t>
              </a:r>
            </a:p>
            <a:p>
              <a:pPr algn="ctr"/>
              <a:r>
                <a:rPr lang="en-US" altLang="ko-KR" sz="2000" dirty="0">
                  <a:solidFill>
                    <a:schemeClr val="bg1">
                      <a:lumMod val="85000"/>
                    </a:scheme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Diversity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33FCFFB-64BA-A8FB-F142-91FF01C7F780}"/>
              </a:ext>
            </a:extLst>
          </p:cNvPr>
          <p:cNvSpPr txBox="1"/>
          <p:nvPr/>
        </p:nvSpPr>
        <p:spPr>
          <a:xfrm>
            <a:off x="279876" y="25061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MCL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Identity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5E864E-4982-FB87-4C1A-91FFA164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37DA-44AB-4B50-8709-3FC8E01EFD28}" type="slidenum">
              <a:rPr lang="ko-KR" altLang="en-US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/>
              <a:t>9</a:t>
            </a:fld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50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24606</TotalTime>
  <Words>1004</Words>
  <Application>Microsoft Office PowerPoint</Application>
  <PresentationFormat>와이드스크린</PresentationFormat>
  <Paragraphs>449</Paragraphs>
  <Slides>39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5" baseType="lpstr">
      <vt:lpstr>맑은 고딕</vt:lpstr>
      <vt:lpstr>Arial</vt:lpstr>
      <vt:lpstr>나눔스퀘어_ac</vt:lpstr>
      <vt:lpstr>나눔스퀘어_ac ExtraBold</vt:lpstr>
      <vt:lpstr>나눔스퀘어_ac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서민재</dc:creator>
  <cp:lastModifiedBy>USER</cp:lastModifiedBy>
  <cp:revision>146</cp:revision>
  <dcterms:created xsi:type="dcterms:W3CDTF">2022-02-15T03:44:19Z</dcterms:created>
  <dcterms:modified xsi:type="dcterms:W3CDTF">2026-02-16T05:18:56Z</dcterms:modified>
</cp:coreProperties>
</file>